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71" r:id="rId8"/>
    <p:sldId id="270" r:id="rId9"/>
    <p:sldId id="268" r:id="rId10"/>
    <p:sldId id="269" r:id="rId11"/>
    <p:sldId id="262" r:id="rId12"/>
    <p:sldId id="260" r:id="rId13"/>
    <p:sldId id="273" r:id="rId14"/>
    <p:sldId id="272" r:id="rId15"/>
    <p:sldId id="26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42" autoAdjust="0"/>
  </p:normalViewPr>
  <p:slideViewPr>
    <p:cSldViewPr>
      <p:cViewPr varScale="1">
        <p:scale>
          <a:sx n="80" d="100"/>
          <a:sy n="80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s://i.pinimg.com/originals/de/8d/f2/de8df2f145efbf4fe72133f254a2f0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58" y="0"/>
            <a:ext cx="9159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75373">
            <a:off x="238808" y="1056337"/>
            <a:ext cx="88392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«Великий </a:t>
            </a:r>
            <a:r>
              <a:rPr lang="ru-RU" sz="5400" b="1" i="1" dirty="0">
                <a:solidFill>
                  <a:srgbClr val="FFFF00"/>
                </a:solidFill>
              </a:rPr>
              <a:t>сказочник </a:t>
            </a:r>
            <a:endParaRPr lang="en-US" sz="54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(</a:t>
            </a:r>
            <a:r>
              <a:rPr lang="ru-RU" sz="5400" b="1" i="1" dirty="0">
                <a:solidFill>
                  <a:srgbClr val="FFFF00"/>
                </a:solidFill>
              </a:rPr>
              <a:t>85 лет со дня рождения </a:t>
            </a:r>
            <a:r>
              <a:rPr lang="ru-RU" sz="5400" b="1" i="1" dirty="0" smtClean="0">
                <a:solidFill>
                  <a:srgbClr val="FFFF00"/>
                </a:solidFill>
              </a:rPr>
              <a:t>Эдуарда  </a:t>
            </a:r>
            <a:r>
              <a:rPr lang="ru-RU" sz="5400" b="1" i="1" dirty="0">
                <a:solidFill>
                  <a:srgbClr val="FFFF00"/>
                </a:solidFill>
              </a:rPr>
              <a:t>Успенского</a:t>
            </a:r>
            <a:r>
              <a:rPr lang="ru-RU" sz="5400" b="1" i="1" dirty="0" smtClean="0">
                <a:solidFill>
                  <a:srgbClr val="FFFF00"/>
                </a:solidFill>
              </a:rPr>
              <a:t>)»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azeta-novosti-zyablikovo.ru/wp-content/uploads/2022/07/lmu4jKUR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dbaymakanova\Desktop\lmu4jKU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06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tag.com/wallpaper/full/e/f/9/354735-vertical-blur-background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" y="0"/>
            <a:ext cx="9141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vatars.mds.yandex.net/i?id=c5165fb6ac991e5f7bd2b6f6de31c651_l-587033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6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nimal-wallpaper.com/wallpaper/unicorn-ombre-hd-wallpaper-For-Background-HD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sputnikimages.com/images/old_preview/40/60/406089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sun9-63.userapi.com/impg/BO8ur3R1CKpFR0cQFjfwUVM7kT7ad7TtguahJg/YBXgoJp1NYE.jpg?size=604x340&amp;quality=96&amp;sign=aa9170fbe2abffe7fa43ba7f2f541bb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bs.twimg.com/media/DknMNKNXsAAcGPF?format=jpg&amp;name=4096x40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C:\Users\dbaymakanova\Desktop\5373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80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skra-bisert.ru/wp-content/uploads/2021/03/4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5" y="0"/>
            <a:ext cx="9127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20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allpaper-mania.com/wp-content/uploads/2018/09/High_resolution_wallpaper_background_ID_77700357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109706"/>
            <a:ext cx="3345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>
                <a:solidFill>
                  <a:schemeClr val="bg1"/>
                </a:solidFill>
              </a:rPr>
              <a:t>Награды </a:t>
            </a:r>
          </a:p>
        </p:txBody>
      </p:sp>
      <p:sp>
        <p:nvSpPr>
          <p:cNvPr id="4" name="AutoShape 2" descr="https://persons-info.com/userfiles/image/persons/10000-20000/13000-14000/13612/TELZHANOV_Kanafiia_Temir-Bulatovich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fsd.multiurok.ru/html/2017/12/06/s_5a27325391318/img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pbs.twimg.com/media/ELWFbudX0AM4xa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img-fotki.yandex.ru/get/15506/97833783.c4c/0_126371_62dfec96_XXX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upload.wikimedia.org/wikipedia/commons/2/28/Portrait_Arago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787" y="1125369"/>
            <a:ext cx="89884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1991 — премия и диплом им. А. Гайдара за повесть «Год хорошего ребёнка» писательнице </a:t>
            </a:r>
            <a:r>
              <a:rPr lang="ru-RU" sz="2000" b="1" i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Элес</a:t>
            </a:r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де </a:t>
            </a:r>
            <a:r>
              <a:rPr lang="ru-RU" sz="2000" b="1" i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Грун</a:t>
            </a:r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 писателю Эдуарду Успенскому.</a:t>
            </a:r>
          </a:p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1997 — премия журнала «Огонёк»</a:t>
            </a:r>
          </a:p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1997 — Орден «За заслуги перед Отечеством» IV </a:t>
            </a:r>
            <a:r>
              <a:rPr lang="ru-RU" sz="2000" b="1" i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степени</a:t>
            </a:r>
            <a:endParaRPr lang="ru-RU" sz="2000" b="1" i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2005 — золотая медаль Всемирной организации интеллектуальной </a:t>
            </a:r>
            <a:r>
              <a:rPr lang="ru-RU" sz="2000" b="1" i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собственности</a:t>
            </a:r>
            <a:endParaRPr lang="ru-RU" sz="2000" b="1" i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2010 — премия Правительства Российской Федерации в области культуры за книгу «Истории про девочку со странным именем</a:t>
            </a:r>
            <a:r>
              <a:rPr lang="ru-RU" sz="2000" b="1" i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2000" b="1" i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2010 — премия имени Корнея Чуковского в номинации «За выдающиеся творческие достижения в отечественной детской литературе»</a:t>
            </a:r>
          </a:p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Лауреат Всесоюзного конкурса на лучшую детскую книгу</a:t>
            </a:r>
          </a:p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2015 — премия имени Льва Копелева за борьбу за мир и права человека.</a:t>
            </a:r>
          </a:p>
          <a:p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2015 — национальная премия «</a:t>
            </a:r>
            <a:r>
              <a:rPr lang="ru-RU" sz="2000" b="1" i="1" u="sng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Телегранд</a:t>
            </a:r>
            <a:r>
              <a:rPr lang="ru-RU" sz="2000" b="1" i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 за выдающийся вклад в создание детских телепрограмм и значительные заслуги в развитии анимационного кино.</a:t>
            </a:r>
          </a:p>
        </p:txBody>
      </p:sp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wallpapersafari.com/78/56/pbv6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248664">
            <a:off x="248188" y="1835532"/>
            <a:ext cx="86476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desktopbackground.org/download/1920x1080/2011/05/01/196386_gallery-for-blue-colour-wallpapers-desktop_1920x1200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ersons-info.com/userfiles/image/persons/10000-20000/13000-14000/13612/TELZHANOV_Kanafiia_Temir-Bulatovic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ersons-info.com/userfiles/image/persons/10000-20000/13000-14000/13612/TELZHANOV_Kanafiia_Temir-Bulatovich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cdn.culture.ru/images/d19ec02d-8959-5fd2-b975-424aece0b8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542" y="147017"/>
            <a:ext cx="5952661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158" y="471488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Эдуа́рд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Никола́евич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Успе́нский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(22 декабря 1937, Егорьевск, Московская область, СССР — 14 августа 2018, Москва, Россия) — советский и российский писатель, автор детских книг, драматург, сценарист, телеведущий.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Среди популярных персонажей, придуманных им, — крокодил Гена и Чебурашка, пёс Шарик и кот Матроскин, дядя Фёдор, почтальон Печкин, 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Тр-тр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Митя,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 братья Колобки, гарантийные человечки.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access.com/full/732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upload.wikimedia.org/wikipedia/commons/thumb/9/9b/Louis_Aragon_et_sa_m%C3%A8re.jpg/220px-Louis_Aragon_et_sa_m%C3%A8r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cf2.ppt-online.org/files2/slide/v/VSHGhgU2aoYKDLyztj9R4NJI6p3nvFBZeubAEq/slide-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90" t="9132" r="6828" b="53260"/>
          <a:stretch/>
        </p:blipFill>
        <p:spPr bwMode="auto">
          <a:xfrm>
            <a:off x="132547" y="4007018"/>
            <a:ext cx="4618479" cy="2857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dzeninfra.ru/get-zen_doc/3512190/pub_612dd2ce7f3f7d643cb80e5b_612e2b7108115f4c471ab447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39" y="13995"/>
            <a:ext cx="464051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libmir.com/i/71/211071/i_0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libmir.com/i/71/211071/i_00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fs.znanio.ru/methodology/images/20/24/20247d3e27e0aada16354bf6bb0c88b13acff8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025" y="96590"/>
            <a:ext cx="4283969" cy="3333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74054" y="3573016"/>
            <a:ext cx="42271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Отец — Николай Михайлович Успенский (1903—1947), сотрудник аппарата ЦК ВКП(б).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Мать — Наталья Алексеевна Успенская (1907—1982), </a:t>
            </a:r>
            <a:r>
              <a:rPr lang="ru-RU" b="1" i="1" dirty="0" smtClean="0">
                <a:solidFill>
                  <a:srgbClr val="002060"/>
                </a:solidFill>
              </a:rPr>
              <a:t>инженер-машиностроитель.</a:t>
            </a:r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Получив образование в Московском авиационном институте (МАИ) и став инженером, он зарабатывал на жизнь тем, что писал и делал сценарии мультфильмов.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getwallpapers.com/wallpaper/full/5/b/b/101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090"/>
            <a:ext cx="9144000" cy="691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ntonia.lv/images/izsole71/kanafija-telzhanov_348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ntonia.lv/images/izsole71/kanafija-telzhanov_348_x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s0.rbk.ru/v6_top_pics/media/img/6/49/755342793722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90" y="-4357"/>
            <a:ext cx="2267427" cy="301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ics.utro.ru/utro_photos/2020/08/14/1454368-091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792" y="14852"/>
            <a:ext cx="2304343" cy="2995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.mt.ru/r16/photo4900/20065081685-0/jpg/bp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704" y="7938"/>
            <a:ext cx="2139744" cy="300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7786" y="2844173"/>
            <a:ext cx="898842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/>
              <a:t>В дополнение к детским книгам Успенский писал стихи и театральные сценки из цикла о Чебурашке, «Крокодил Гена и его друзья».</a:t>
            </a:r>
          </a:p>
          <a:p>
            <a:pPr algn="just"/>
            <a:r>
              <a:rPr lang="ru-RU" sz="1700" b="1" i="1" dirty="0"/>
              <a:t>Но Эдуард Успенский начинал как взрослый эстрадный автор совместно с Феликсом Камовым. В 1965 году по предложению артистов А. Лившица и А. </a:t>
            </a:r>
            <a:r>
              <a:rPr lang="ru-RU" sz="1700" b="1" i="1" dirty="0" err="1" smtClean="0"/>
              <a:t>Левенбука</a:t>
            </a:r>
            <a:r>
              <a:rPr lang="ru-RU" sz="1700" b="1" i="1" dirty="0"/>
              <a:t> они стали сотрудничать с профессиональной эстрадой. Писали </a:t>
            </a:r>
            <a:r>
              <a:rPr lang="ru-RU" sz="1700" b="1" i="1" dirty="0" smtClean="0"/>
              <a:t>интермедии</a:t>
            </a:r>
            <a:r>
              <a:rPr lang="ru-RU" sz="1700" b="1" i="1" dirty="0"/>
              <a:t>, юморески, стихотворные фельетоны. Хотя авторы нередко использовали обычные эстрадные темы, производственные и бытовые, но одаренность, вкус, умение найти свой взгляд на предмет, своеобразные решения делали их репертуар не только интересным для эстрады, но и самоценными литературными произведениями. Авторы пародийно использовали форму притчи («Небесная канцелярия»), сказочно-пародийную форму («Тридесятая столовая». «Пойди туда — не знаю куда», «Видимо-невидимо»). Произведения Камова и Успенского составили значительную часть сольной программы Лившица и </a:t>
            </a:r>
            <a:r>
              <a:rPr lang="ru-RU" sz="1700" b="1" i="1" dirty="0" err="1"/>
              <a:t>Левенбука</a:t>
            </a:r>
            <a:r>
              <a:rPr lang="ru-RU" sz="1700" b="1" i="1" dirty="0"/>
              <a:t> «Пиф-паф, или Сатирические выстрелы по промахам». Юморески Камова и Успенского исполняли Б. </a:t>
            </a:r>
            <a:r>
              <a:rPr lang="ru-RU" sz="1700" b="1" i="1" dirty="0" err="1"/>
              <a:t>Брунов</a:t>
            </a:r>
            <a:r>
              <a:rPr lang="ru-RU" sz="1700" b="1" i="1" dirty="0"/>
              <a:t>. Р. Романов и др. Совместно писали для эстрады до конца 60-х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219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ce4f3e2eeb6400ab433296677305c5ff&amp;ref=rim&amp;n=33&amp;w=267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880"/>
            <a:ext cx="9144000" cy="68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myslide.ru/documents_7/c60f5dd6a5b7f002d2eba1f06fdc969b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41" y="97916"/>
            <a:ext cx="4557192" cy="3417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xn----8sbalcgsi5aih6o.xn--p1ai/image/cache/data/products/p32088_1058957_dyadya_fedor_i_prazdniki_v_prostokvashino_uspenski-380x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916"/>
            <a:ext cx="3475484" cy="3475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733" y="3781388"/>
            <a:ext cx="8863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книга Успенского про Дядю Фёдора «Дядя Фёдор, пёс и кот» была опубликована в 1974 году. Главным героем был шестилетний мальчик, которого звали дядей Фёдором за то, что он был очень самостоятельным. После того, как родители запретили ему оставить в квартире говорящего бездомного кота 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Матроскина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дядя Фёдор ушёл из дома. Вместе с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Матроскиным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псом Шариком они поселились в деревне Простоквашино. Найдя клад, они смогли купить трактор, ездящий на супе и картошке. По книге были сняты малоизвестный мультфильм «Дядя Фёдор, пёс и кот», а также три популярных мультипликационных фильма: «Трое из Простоквашино», «Каникулы в Простоквашино» и «Зима в Простоквашино».</a:t>
            </a:r>
          </a:p>
        </p:txBody>
      </p:sp>
    </p:spTree>
    <p:extLst>
      <p:ext uri="{BB962C8B-B14F-4D97-AF65-F5344CB8AC3E}">
        <p14:creationId xmlns:p14="http://schemas.microsoft.com/office/powerpoint/2010/main" xmlns="" val="751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nimal-wallpaper.com/wallpaper/unicorn-ombre-hd-wallpaper-For-Background-HD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fsd.kopilkaurokov.ru/uploads/user_file_577f38dc396b5/img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images.myshared.ru/17/1122881/slide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656513" cy="6581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slide.ru/documents_7/fc4d66146941c5629acc72a49dc8c078/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930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allpaper-mania.com/wp-content/uploads/2018/09/High_resolution_wallpaper_background_ID_77700357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www.hubav-den.com/wp-content/uploads/2017/02/orelien-lui-aragon-edin-ot-nai-velikite-liubovni-romani-naizminaloto-stolet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https://pbs.twimg.com/media/EF7iPQrXoAAvvt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cdn1.ozone.ru/multimedia/100322278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 descr="https://pbs.twimg.com/media/DLMRd14WAAA-2W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https://cdn1.ozone.ru/multimedia/1004454998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60337"/>
            <a:ext cx="350133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Язык произведений Успенского — эклектическая стилевая смесь, лексически неоднородная и напоминающая язык массовой городской </a:t>
            </a:r>
            <a:r>
              <a:rPr lang="ru-RU" b="1" i="1" u="sng" dirty="0" smtClean="0">
                <a:solidFill>
                  <a:schemeClr val="bg1"/>
                </a:solidFill>
              </a:rPr>
              <a:t>культуры. </a:t>
            </a:r>
            <a:r>
              <a:rPr lang="ru-RU" b="1" i="1" u="sng" dirty="0">
                <a:solidFill>
                  <a:schemeClr val="bg1"/>
                </a:solidFill>
              </a:rPr>
              <a:t>Юмор — эксцентричный, основанный на перевертыше, парадоксе, </a:t>
            </a:r>
            <a:r>
              <a:rPr lang="ru-RU" b="1" i="1" u="sng" dirty="0" smtClean="0">
                <a:solidFill>
                  <a:schemeClr val="bg1"/>
                </a:solidFill>
              </a:rPr>
              <a:t>алогизме.</a:t>
            </a:r>
            <a:endParaRPr lang="ru-RU" b="1" i="1" u="sng" dirty="0">
              <a:solidFill>
                <a:schemeClr val="bg1"/>
              </a:solidFill>
            </a:endParaRPr>
          </a:p>
          <a:p>
            <a:r>
              <a:rPr lang="ru-RU" b="1" i="1" u="sng" dirty="0">
                <a:solidFill>
                  <a:schemeClr val="bg1"/>
                </a:solidFill>
              </a:rPr>
              <a:t>Являлся председателем жюри премии «Заветная мечта». Также в 1986 году был членом жюри в первых играх возрождённой Высшей лиги КВН.</a:t>
            </a:r>
          </a:p>
          <a:p>
            <a:r>
              <a:rPr lang="ru-RU" b="1" i="1" u="sng" dirty="0">
                <a:solidFill>
                  <a:schemeClr val="bg1"/>
                </a:solidFill>
              </a:rPr>
              <a:t>Эдуард Успенский был одним из создателей передач «Спокойной ночи, малыши!», «</a:t>
            </a:r>
            <a:r>
              <a:rPr lang="ru-RU" b="1" i="1" u="sng" dirty="0" err="1">
                <a:solidFill>
                  <a:schemeClr val="bg1"/>
                </a:solidFill>
              </a:rPr>
              <a:t>АБВГДейка</a:t>
            </a:r>
            <a:r>
              <a:rPr lang="ru-RU" b="1" i="1" u="sng" dirty="0">
                <a:solidFill>
                  <a:schemeClr val="bg1"/>
                </a:solidFill>
              </a:rPr>
              <a:t>», «</a:t>
            </a:r>
            <a:r>
              <a:rPr lang="ru-RU" b="1" i="1" u="sng" dirty="0" err="1">
                <a:solidFill>
                  <a:schemeClr val="bg1"/>
                </a:solidFill>
              </a:rPr>
              <a:t>Радионяня</a:t>
            </a:r>
            <a:r>
              <a:rPr lang="ru-RU" b="1" i="1" u="sng" dirty="0">
                <a:solidFill>
                  <a:schemeClr val="bg1"/>
                </a:solidFill>
              </a:rPr>
              <a:t>», а также программы об авторской песне «В нашу гавань заходили корабли</a:t>
            </a:r>
            <a:r>
              <a:rPr lang="ru-RU" b="1" i="1" u="sng" dirty="0" smtClean="0">
                <a:solidFill>
                  <a:schemeClr val="bg1"/>
                </a:solidFill>
              </a:rPr>
              <a:t>», </a:t>
            </a:r>
            <a:r>
              <a:rPr lang="ru-RU" b="1" i="1" u="sng" dirty="0">
                <a:solidFill>
                  <a:schemeClr val="bg1"/>
                </a:solidFill>
              </a:rPr>
              <a:t>которая в 2000 году была отмечена премией ТЭФИ</a:t>
            </a:r>
            <a:r>
              <a:rPr lang="ru-RU" b="1" i="1" u="sng" dirty="0" smtClean="0">
                <a:solidFill>
                  <a:schemeClr val="bg1"/>
                </a:solidFill>
              </a:rPr>
              <a:t>.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9" name="AutoShape 2" descr="https://prezentacii.org/upload/cloud/18/11/100248/images/screen3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cf2.ppt-online.org/files2/slide/p/Pv6TQXy5jdM1fap4Hl2OSKD9mFCUoL0bzJ7VhEINs/slid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16" y="7937"/>
            <a:ext cx="5439496" cy="421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9638" y="42210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В 2007—2008 годах входил в Высший Совет политической партии «Гражданская сила».</a:t>
            </a:r>
          </a:p>
          <a:p>
            <a:r>
              <a:rPr lang="ru-RU" b="1" i="1" u="sng" dirty="0">
                <a:solidFill>
                  <a:schemeClr val="bg1"/>
                </a:solidFill>
              </a:rPr>
              <a:t>В 2010 году Успенскому была присуждена премия имени Корнея Чуковского, учреждённая для детских писателей, в главной номинации «За выдающиеся творческие достижения в отечественной детской литературе».</a:t>
            </a:r>
          </a:p>
        </p:txBody>
      </p:sp>
    </p:spTree>
    <p:extLst>
      <p:ext uri="{BB962C8B-B14F-4D97-AF65-F5344CB8AC3E}">
        <p14:creationId xmlns:p14="http://schemas.microsoft.com/office/powerpoint/2010/main" xmlns="" val="124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cdn.wallpapersafari.com/78/56/pbv6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https://www.bookvoed.ru/files/1836/12/18/16/8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https://itemimg.com/i/120560023.0.208x2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https://itemimg.com/i/120560023.0.208x2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https://reft-17.ru/wp-content/uploads/2017/12/image3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fsd.multiurok.ru/html/2019/08/11/s_5d503f267e192/img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iblionika.info/uploads/posts/2018-01/3151_1207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 descr="C:\Users\dbaymakanova\Desktop\3151_12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0" y="15875"/>
            <a:ext cx="8953276" cy="67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8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131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nekosareva</cp:lastModifiedBy>
  <cp:revision>35</cp:revision>
  <dcterms:created xsi:type="dcterms:W3CDTF">2022-05-03T02:35:39Z</dcterms:created>
  <dcterms:modified xsi:type="dcterms:W3CDTF">2022-12-22T09:36:28Z</dcterms:modified>
</cp:coreProperties>
</file>