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DAF09-292A-4761-9756-D118E0225DB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99BE7-4F92-4AD5-B6E2-44CB9F1556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9BE7-4F92-4AD5-B6E2-44CB9F15569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1.1zoom.me/b5050/791/Foliage_Template_508305_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424435">
            <a:off x="367105" y="2435710"/>
            <a:ext cx="8723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Страницы славной истории </a:t>
            </a:r>
            <a:r>
              <a:rPr lang="ru-RU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Преснякова</a:t>
            </a: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С.М. </a:t>
            </a:r>
            <a:endParaRPr lang="en-US" sz="4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 100 лет со дня рождения Почетного гражданина СКО)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2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ook.com.ua/pic/201401/2560x1600/look.com.ua-88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trk.kz/wp-content/uploads/2017/06/yGYgFoXKeK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504056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44" y="4000504"/>
            <a:ext cx="8856984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Пресняков Сергей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Михайлович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15 июня 1922 г. Общественный деятель, участник Великой Отечественной войны. Полковник в отставке. Призван на войну в Петропавловске в 1941 г. Участвовал в боях под Москвой, на Западном и Северо-Западном фронтах, был ранен. Служил в 38-й стрелковой бригаде, в 20-й дивизии войск НКВД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После мобилизации вернулся в Петропавловск. Работал на партийной работе.</a:t>
            </a:r>
          </a:p>
        </p:txBody>
      </p:sp>
    </p:spTree>
    <p:extLst>
      <p:ext uri="{BB962C8B-B14F-4D97-AF65-F5344CB8AC3E}">
        <p14:creationId xmlns:p14="http://schemas.microsoft.com/office/powerpoint/2010/main" xmlns="" val="14298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875592/f37924a4-eed8-4a9c-b831-73271a37fe1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44" y="4201263"/>
            <a:ext cx="8893652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Свою трудовую деятельность начал экономистом-плановиком на станции Петропавловск Омской железной дороги. В 19 лет призван 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войны работал в партийных органах. После выхода на заслуженный отдых Сергей Михайлович преподавал курсы краеведения, истории родного края и Казахстана в Петропавловском педагогическом институте. Кроме этого, принимал активное участие в общественной жизни региона, возглавлял областную ветеранскую организацию. Большую часть своей жизни Сергей Михайлович посвятил исследованиям истории области. Книги, выпущенные им в ярких красках, увлекательно повествуют читателям о славном прошлом нашей страны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mygorod.kz/wp-content/gallery/starii_gorod/0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ygorod.kz/wp-content/gallery/starii_gorod/03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pp.userapi.com/c639328/v639328786/137fb/G5GnKz8Kq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71480"/>
            <a:ext cx="5139902" cy="3143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98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td2.mycdn.me/image?id=836781702554&amp;t=20&amp;plc=WEB&amp;tkn=*BxoS5HdMlfu8-0Y_GRIG2tVf8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lib.skolib.kz/images/catalog/3156dd1208ccc8d42de2affdac0eab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571480"/>
            <a:ext cx="223224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xn--80aeaj2aesddcjte.kz/wp-content/uploads/2016/08/3DbWcE3lmG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2232248" cy="3234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lib.skolib.kz/images/catalog/68628e090bd5f30e008e35532d0d8c5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500042"/>
            <a:ext cx="208823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4572008"/>
            <a:ext cx="4996669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Умение глубоко изучать историю родного края сочетается с ярким умением лаконично и интересно излагать исторический материал в ее суровой реальной действительности, ведь как фронтовику С.М.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Преснякову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самому пришлось испытать всю тяжесть второй мировой войны и выйти из нее победителем.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3786190"/>
            <a:ext cx="3541307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Сергей Михайлович Пресняков, являясь участником, свидетелем и летописцем бурных событий прошлого и настоящего, сумел искусством увлекательного повествования поведать нам славные страницы прошлого нашей страны и в частности Северного Казахстана.</a:t>
            </a:r>
          </a:p>
        </p:txBody>
      </p:sp>
    </p:spTree>
    <p:extLst>
      <p:ext uri="{BB962C8B-B14F-4D97-AF65-F5344CB8AC3E}">
        <p14:creationId xmlns:p14="http://schemas.microsoft.com/office/powerpoint/2010/main" xmlns="" val="14298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rchive.inform.kz/fotoarticles/20160811215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" y="0"/>
            <a:ext cx="9139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98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VpsmC33OOF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98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gdefon.gallery.world/wallpapers_original/549276_gallery.world.jpg?9b30f88865a6ee068aa988b568d849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75"/>
            <a:ext cx="9144000" cy="68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00377">
            <a:off x="112286" y="2081187"/>
            <a:ext cx="89194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8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189</Words>
  <Application>Microsoft Office PowerPoint</Application>
  <PresentationFormat>Экран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nekosareva</cp:lastModifiedBy>
  <cp:revision>12</cp:revision>
  <dcterms:created xsi:type="dcterms:W3CDTF">2022-06-08T09:31:26Z</dcterms:created>
  <dcterms:modified xsi:type="dcterms:W3CDTF">2022-06-09T10:32:24Z</dcterms:modified>
</cp:coreProperties>
</file>