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7" d="100"/>
          <a:sy n="47" d="100"/>
        </p:scale>
        <p:origin x="-102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F89B-F3AE-4690-9C74-11A8B24966AF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EFBD-BCE0-4C12-B436-B6755C396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2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F89B-F3AE-4690-9C74-11A8B24966AF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EFBD-BCE0-4C12-B436-B6755C396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74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F89B-F3AE-4690-9C74-11A8B24966AF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EFBD-BCE0-4C12-B436-B6755C396E2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8210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F89B-F3AE-4690-9C74-11A8B24966AF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EFBD-BCE0-4C12-B436-B6755C396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310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F89B-F3AE-4690-9C74-11A8B24966AF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EFBD-BCE0-4C12-B436-B6755C396E2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1555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F89B-F3AE-4690-9C74-11A8B24966AF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EFBD-BCE0-4C12-B436-B6755C396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865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F89B-F3AE-4690-9C74-11A8B24966AF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EFBD-BCE0-4C12-B436-B6755C396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6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F89B-F3AE-4690-9C74-11A8B24966AF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EFBD-BCE0-4C12-B436-B6755C396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08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F89B-F3AE-4690-9C74-11A8B24966AF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EFBD-BCE0-4C12-B436-B6755C396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6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F89B-F3AE-4690-9C74-11A8B24966AF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EFBD-BCE0-4C12-B436-B6755C396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3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F89B-F3AE-4690-9C74-11A8B24966AF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EFBD-BCE0-4C12-B436-B6755C396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83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F89B-F3AE-4690-9C74-11A8B24966AF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EFBD-BCE0-4C12-B436-B6755C396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F89B-F3AE-4690-9C74-11A8B24966AF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EFBD-BCE0-4C12-B436-B6755C396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4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F89B-F3AE-4690-9C74-11A8B24966AF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EFBD-BCE0-4C12-B436-B6755C396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37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F89B-F3AE-4690-9C74-11A8B24966AF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EFBD-BCE0-4C12-B436-B6755C396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7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0EFBD-BCE0-4C12-B436-B6755C396E2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F89B-F3AE-4690-9C74-11A8B24966AF}" type="datetimeFigureOut">
              <a:rPr lang="ru-RU" smtClean="0"/>
              <a:t>14.05.2021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FF89B-F3AE-4690-9C74-11A8B24966AF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00EFBD-BCE0-4C12-B436-B6755C396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69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1947" y="2882462"/>
            <a:ext cx="10321157" cy="2262781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альманах: </a:t>
            </a:r>
            <a:b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 лет со дня рождения М.А. Булгакова, автора 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культов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</a:t>
            </a:r>
            <a:b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«Мастер и Маргарита», «Собачье сердце», «Белая гвардия»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1075" y="684903"/>
            <a:ext cx="5675588" cy="522681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b="1" dirty="0" smtClean="0"/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Афанасьевич Булгаков (1891–1940 гг.) – русский писатель, драматург, режиссер, один из лучших авторов первой половины ХХ века. Создатель гениальных романов «Мастер и Маргарита», «Белая гвардия», «Собачье сердце». Его пьесы пользовались огромным успехом с середины 1920-х годов, однако романы оценили по достоинству только после его смерти.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8" y="1160095"/>
            <a:ext cx="3123780" cy="4172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6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924" y="490811"/>
            <a:ext cx="9028386" cy="61201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Молодость Булгакова проходила в Киеве и с этим городом у писателя связано немало. Он родился в 1891 году первым в довольно большой семье, где после него появилось шестеро детей. После окончания гимназии, поступил на медицинский факультет и в 1914 году с началом войны отправился служить в военный госпиталь.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Спустя год Булгаков создает семью с Татьяной Лаппой, в 1916 получает диплом лекаря, и также начинает использовать морфий, сначала по медицинской потребности, потом для получения наркотического эффекта. Спустя два года он вернется в Киев и начнет практиковать как частный венеролог. Каждый из этих фактов получит собственное отражение в творчестве писателя, который напишет и целую повесть Морфий, про доктора пристрастившегося к наркотику и Собачье сердце, где главным героем будет профессор-венеролог.</a:t>
            </a:r>
          </a:p>
          <a:p>
            <a:pPr marL="0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833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752" y="798787"/>
            <a:ext cx="8558048" cy="591420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половине 20-х годов писатель приобретает популярность, его пьесы активно ставят в театрах, он начинает писать в 1928 году Мастер и Маргарита. В 1930 начинается активный спад карьеры: издатели отвергают работы, пьесы в театры больше не берут. Булгаков пишет открытое письмо и лично Сталин распоряжается о судьбе Булгакова. В 1934 завершается первая редакция Мастера и Маргариты. В 1939 здоровье ухудшается и завершение романа Мастер и Маргарита он уже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надиктовывает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своей третьей супруге.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 сумел пережить войну и оставил этот мир 10 марта 1949 года, но он не увидел публикации своего великого романа, который допустили в печать в 1966 году.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4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490" y="509341"/>
            <a:ext cx="3693841" cy="5805487"/>
          </a:xfr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04801" y="611079"/>
            <a:ext cx="6926317" cy="6169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"Белая гвардия" — первое большое произведение Булгакова и единственный роман, который издавался еще при жизни автора. Впервые — в журнале "Россия" еще в 1925 году, полностью роман был опубликован во Франции в 1927-1929 годах.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история Гражданской войны 1918 года, история краха устоев и традиций, рассказанная очевидцем и участником тех событий. Но в то же время это интереснейшая, во многом автобиографичная семейная сага. Почти все персонажи имеют прототипы — родственники, друзья, знакомые семьи Булгаковых. Турбины — потерянное поколение. Прежней Родины больше нет... Нравственные ориентиры пошатнулись, но устояли. И теперь, в безумии наступившего времени, герои любой ценой пытаются сохранить хоть малую толику того, во что верили, чем дорожили...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4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453" y="587639"/>
            <a:ext cx="7115505" cy="586794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Повесть «Собачье сердце» — одно их самых известных и запоминающихся произведений в творчестве Михаила Булгакова. С неподражаемым сарказмом и юмором Булгаков описал небывалый рискованный эксперимент профессора Преображенского по превращению собаки в человека, создав великолепную пародию на парадоксальную обстановку Советской России 30-х годов. Жестокий опыт по выведению новой «породы» людей показывает, что нельзя безнаказанно экспериментировать с природой и менять Божий Промысел в угоду политическим целям. Детища подобных экспериментов способны уничтожить своих создателей.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Повесть была дважды экранизирована: итальянцем Альбертом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Латтуадой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Владимиром Бортко. Русская экранизация была удостоена многочисленных премий и получила высокие оценки зрителей.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70" y="436023"/>
            <a:ext cx="3834310" cy="60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495" y="838528"/>
            <a:ext cx="6852746" cy="52551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400" dirty="0" smtClean="0"/>
              <a:t>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и Маргарита» – блистательный шедевр, созданный Михаилом Булгаковым, завораживающая мистическая дьяволиада, обнажающая вечные темы любви, борьбы добра со злом, смерти и бессмертия. Эта книга – на века, она не теряет своей привлекательности; прочтя первую фразу: «В час жаркого весеннего заката на Патриарших прудах появились двое граждан…», мы добровольно, неминуемо и безвозвратно погружаемся в мир Мастера, Маргариты, Пилата,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Воланда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Азазелло 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Коровьевым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 героев романа...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51" y="431581"/>
            <a:ext cx="3865842" cy="606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414" y="2946400"/>
            <a:ext cx="8596668" cy="1320800"/>
          </a:xfrm>
        </p:spPr>
        <p:txBody>
          <a:bodyPr/>
          <a:lstStyle/>
          <a:p>
            <a:pPr algn="ctr"/>
            <a:r>
              <a:rPr lang="ru-RU" b="1" dirty="0"/>
              <a:t> </a:t>
            </a:r>
            <a:r>
              <a:rPr lang="ru-RU" b="1" dirty="0" smtClean="0"/>
              <a:t>С представленной литературой Вы можете ознакомиться в УК№10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483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</TotalTime>
  <Words>14</Words>
  <Application>Microsoft Office PowerPoint</Application>
  <PresentationFormat>Произвольный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Виртуальный альманах:  130 лет со дня рождения М.А. Булгакова, автора культовых произведений  «Мастер и Маргарита», «Собачье сердце», «Белая гвардия»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 представленной литературой Вы можете ознакомиться в УК№10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Виртуальный альманах:  130 лет со дня рождения М.А. Булгакова , автора культового произведений  «Мастер и Маргарита», «Собачье сердце», «Белая гвардия»</dc:title>
  <dc:creator>Шитканова Асель Сарсембаевна</dc:creator>
  <cp:lastModifiedBy>Косарева Наталья Евгеньевна</cp:lastModifiedBy>
  <cp:revision>14</cp:revision>
  <dcterms:created xsi:type="dcterms:W3CDTF">2021-05-12T03:16:58Z</dcterms:created>
  <dcterms:modified xsi:type="dcterms:W3CDTF">2021-05-14T03:56:08Z</dcterms:modified>
</cp:coreProperties>
</file>