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79" r:id="rId5"/>
    <p:sldId id="306" r:id="rId6"/>
    <p:sldId id="272" r:id="rId7"/>
    <p:sldId id="298" r:id="rId8"/>
    <p:sldId id="299" r:id="rId9"/>
    <p:sldId id="296" r:id="rId10"/>
    <p:sldId id="300" r:id="rId11"/>
    <p:sldId id="302" r:id="rId12"/>
    <p:sldId id="301" r:id="rId13"/>
    <p:sldId id="304" r:id="rId14"/>
    <p:sldId id="30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D6FF"/>
    <a:srgbClr val="FFFF66"/>
    <a:srgbClr val="1AB2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9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ADA4-3EF2-452F-B18E-1E9D5F9E3E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00C6-0C44-4D10-A0E6-F450EA53A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706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ADA4-3EF2-452F-B18E-1E9D5F9E3E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00C6-0C44-4D10-A0E6-F450EA53A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656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ADA4-3EF2-452F-B18E-1E9D5F9E3E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00C6-0C44-4D10-A0E6-F450EA53A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723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ADA4-3EF2-452F-B18E-1E9D5F9E3E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00C6-0C44-4D10-A0E6-F450EA53A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ADA4-3EF2-452F-B18E-1E9D5F9E3E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00C6-0C44-4D10-A0E6-F450EA53A2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ADA4-3EF2-452F-B18E-1E9D5F9E3E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00C6-0C44-4D10-A0E6-F450EA53A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ADA4-3EF2-452F-B18E-1E9D5F9E3E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00C6-0C44-4D10-A0E6-F450EA53A2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ADA4-3EF2-452F-B18E-1E9D5F9E3E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00C6-0C44-4D10-A0E6-F450EA53A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ADA4-3EF2-452F-B18E-1E9D5F9E3E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00C6-0C44-4D10-A0E6-F450EA53A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ADA4-3EF2-452F-B18E-1E9D5F9E3E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00C6-0C44-4D10-A0E6-F450EA53A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ADA4-3EF2-452F-B18E-1E9D5F9E3E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00C6-0C44-4D10-A0E6-F450EA53A2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ADA4-3EF2-452F-B18E-1E9D5F9E3E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00C6-0C44-4D10-A0E6-F450EA53A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1988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ADA4-3EF2-452F-B18E-1E9D5F9E3E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00C6-0C44-4D10-A0E6-F450EA53A2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ADA4-3EF2-452F-B18E-1E9D5F9E3E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00C6-0C44-4D10-A0E6-F450EA53A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ADA4-3EF2-452F-B18E-1E9D5F9E3E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00C6-0C44-4D10-A0E6-F450EA53A27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ADA4-3EF2-452F-B18E-1E9D5F9E3E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00C6-0C44-4D10-A0E6-F450EA53A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ADA4-3EF2-452F-B18E-1E9D5F9E3E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00C6-0C44-4D10-A0E6-F450EA53A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ADA4-3EF2-452F-B18E-1E9D5F9E3E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00C6-0C44-4D10-A0E6-F450EA53A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ADA4-3EF2-452F-B18E-1E9D5F9E3E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00C6-0C44-4D10-A0E6-F450EA53A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ADA4-3EF2-452F-B18E-1E9D5F9E3E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00C6-0C44-4D10-A0E6-F450EA53A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ADA4-3EF2-452F-B18E-1E9D5F9E3E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00C6-0C44-4D10-A0E6-F450EA53A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ADA4-3EF2-452F-B18E-1E9D5F9E3E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00C6-0C44-4D10-A0E6-F450EA53A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ADA4-3EF2-452F-B18E-1E9D5F9E3E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00C6-0C44-4D10-A0E6-F450EA53A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9582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ADA4-3EF2-452F-B18E-1E9D5F9E3E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00C6-0C44-4D10-A0E6-F450EA53A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ADA4-3EF2-452F-B18E-1E9D5F9E3E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36600C6-0C44-4D10-A0E6-F450EA53A2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ADA4-3EF2-452F-B18E-1E9D5F9E3E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00C6-0C44-4D10-A0E6-F450EA53A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ADA4-3EF2-452F-B18E-1E9D5F9E3E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00C6-0C44-4D10-A0E6-F450EA53A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3BADA4-3EF2-452F-B18E-1E9D5F9E3E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6600C6-0C44-4D10-A0E6-F450EA53A27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ADA4-3EF2-452F-B18E-1E9D5F9E3E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00C6-0C44-4D10-A0E6-F450EA53A2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ADA4-3EF2-452F-B18E-1E9D5F9E3E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00C6-0C44-4D10-A0E6-F450EA53A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ADA4-3EF2-452F-B18E-1E9D5F9E3E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00C6-0C44-4D10-A0E6-F450EA53A2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ADA4-3EF2-452F-B18E-1E9D5F9E3E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00C6-0C44-4D10-A0E6-F450EA53A27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ADA4-3EF2-452F-B18E-1E9D5F9E3E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00C6-0C44-4D10-A0E6-F450EA53A27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ADA4-3EF2-452F-B18E-1E9D5F9E3E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00C6-0C44-4D10-A0E6-F450EA53A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1992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ADA4-3EF2-452F-B18E-1E9D5F9E3E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00C6-0C44-4D10-A0E6-F450EA53A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ADA4-3EF2-452F-B18E-1E9D5F9E3E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00C6-0C44-4D10-A0E6-F450EA53A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ADA4-3EF2-452F-B18E-1E9D5F9E3E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00C6-0C44-4D10-A0E6-F450EA53A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ADA4-3EF2-452F-B18E-1E9D5F9E3E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00C6-0C44-4D10-A0E6-F450EA53A27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ADA4-3EF2-452F-B18E-1E9D5F9E3E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00C6-0C44-4D10-A0E6-F450EA53A27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ADA4-3EF2-452F-B18E-1E9D5F9E3E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00C6-0C44-4D10-A0E6-F450EA53A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99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ADA4-3EF2-452F-B18E-1E9D5F9E3E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00C6-0C44-4D10-A0E6-F450EA53A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690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ADA4-3EF2-452F-B18E-1E9D5F9E3E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00C6-0C44-4D10-A0E6-F450EA53A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503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ADA4-3EF2-452F-B18E-1E9D5F9E3E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00C6-0C44-4D10-A0E6-F450EA53A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942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ADA4-3EF2-452F-B18E-1E9D5F9E3E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600C6-0C44-4D10-A0E6-F450EA53A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02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BADA4-3EF2-452F-B18E-1E9D5F9E3E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600C6-0C44-4D10-A0E6-F450EA53A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30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C3BADA4-3EF2-452F-B18E-1E9D5F9E3E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36600C6-0C44-4D10-A0E6-F450EA53A2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3BADA4-3EF2-452F-B18E-1E9D5F9E3E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6600C6-0C44-4D10-A0E6-F450EA53A27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C3BADA4-3EF2-452F-B18E-1E9D5F9E3E2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36600C6-0C44-4D10-A0E6-F450EA53A2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ata:image/jpeg;base64,/9j/4AAQSkZJRgABAQAAAQABAAD/2wCEAAkGBhMSERQUEhIQFREWEBYXFxUSFhUQGBcXFRUVFRgSFBQXHCYeFxkjGhQXIS8gJCcpLC0uFR8xNTAqNSYrLSkBCQoKDgwOGg8PGTQkHCQsLCwsLCwyMCwsKSwsLCwpKSwsLCwsLCwsKS4sKSwsLCwsLDIsKSwtKSwsMiosLCwwL//AABEIAMIBAwMBIgACEQEDEQH/xAAcAAEAAgMBAQEAAAAAAAAAAAAAAgMBBAYFBwj/xABCEAABAgMEBwMJBwMEAwEAAAABAAIDESEEEjFRE0FhcYGR0QUiUgYyU2KhorHB8AcUM0KCkuEjcnRDc7LDNGOzJP/EABgBAQEBAQEAAAAAAAAAAAAAAAABAgME/8QAKhEBAQEAAQMCBQQCAwAAAAAAAAERAgMSITHwBEFRkbEicYGhE9EyQsH/2gAMAwEAAhEDEQA/APuKIiAiIgIiICIiAiIgIiICKLtSXN/MoJIo3d/MqEITrWuFThq+tqC1FG5v5lLm/mUEkUH0E68zyRkOlSZ7ygmijc38ylzfzKCSKuJQUnPAVOKk1lMTzKCSKNzfzKXN/MoJIqnCoAJzNTwH1ktftB5bo5EicZgNcQZzCLxndcjdRRub+ZS5v5lESRVwnTJynv3qxAREQEREBERAREQEREBERAREQROIUlVGIpMkbqKsub43cyrIzbi2LXu547v5w5qxakMtxLnTO04ah9Zqc2+J3Mq2JOXzbCLXm3xO5lRe9oHnOnvOKdq9y7F2wfH+B8VYtVl0Dz3czzUpt8TuZTElbCLXm3xO5lQiPbKjnTNBU807TuXtqZ6hQb9Z+XNWLWbdH5ncyszb4ncymErYWHOkJqibfE7mVBzmkyvOkKmpx1D58k7S8mxCbSuJqei1O1P9L/IZ81dNvidzK0u0i3+l3nf+QzWcnJY6dK/qj1VCK7UMTQdVVNvidzKgxzSSbzshU4azz+CSOd5NhjZU2BTVUEisiTvqrVlqCIiKIiICIiAiIgIiICIiAiIgicQoxKkDid2XH5FZe6Vd6Qm6zia/wql+iaLDngAkkAATJNJDNedZu3oT4r4TT3m3am7dJcLzQ0z7xIrILF5SeK6ceny5S3jPT1ekqxV2wfH+PmVmI+Qpjq3rLGyEvretuaSIk1FFWypJ1YD5nn8Eiu1DE03ZlTAlRVPmyiTSaiovdIT+tyxDbIVxxO9YNXbB8dX1tCsmqgtHtTGD/kN+DlvTWj2njB/yG/ByzXXp/wDJtRTqGJ+GsqYChDr3s8N389FYtVyn1RGJ4KSiMTwUlFEREBERAREQEREBatstwZQSL8stp2fFY7RtF1sgZOdQS1DW761kLn4YuRXk0aQSTl+aZ2SnXNu1B6LrdEcJhxYS3ABpkZaw4HXq4bVfYbU9z5Xrw/NMN7tKYASOFDqmtNjpgGtQDWhrsXo9lQqF3iIl/aMDxJJ3EIN5ERBTaGgynOU9U/ko3W5P99XHEKSus2PC8o+zDHhBjS4ARWOe0h8nsaZuh0niNmIC8ex9jPji9EbEhB1udHffa8PuwzdhQxSgugEunTUu1VFshBzCw4OF2QJbjjUEHBcefRnPl3Pb0fi+fS6fZPr6/T6/+faOL7Jsz42jjtEatqix5zeBo5ObDgtnQ3u7hgA6epX9j2SK+NDdHhx5CyOLy4PE40Z3fFDg1ougZSXXWSyNhMaxgkxok0TJkBgJlXLnx6GZt/f+v9O3U+OtvKcePi+J9ZPPj7XHGQmR2lh0cdrIkeO991r3ykLsH+kDNjD5xBOIqayS0dlxgIkFjY5Y2yshwL5cRfiE6SNEcKBzKbvyiq7NVxTq1n4az9ZrX+CfW+/e/uzfjrLs4z3dn9fp/b6OWt9ldFbBlCjH+vCY9zmm/o4RLnPJnQPc3PAqP3S0RHzc2K1wtxfObgGwIXmw2ZmJr/uM5SC64BZVvRlu21jj8XeMycZ8/wC/c+0cb2hZHxYbXtg2lsWNFgsisBeNGxry5xrIEy7pdrnSisskGIIFqiPhRNM+NEdDa5r3DujRwmATwkMTTvTXXKvF2wfH+B8VJ0PO7792tX429vZ2zN/rx4/bxPs5Z3Z7y2ysYyOHQY0MPL3ON5ujLnm8PPAMhgJmlFoCxWjQw3aOOIhtUeM8EOJBa1+hhkTq0kMFaUXeIpehL877z/S8fjuXH/rPe7/d1zXY8CKbREfHY9pECCwXb9wuu34rm18RA/St/tQNnBEn1jt8WF131xXqrzrdUwTnaGy3XXy68V34ceyerzcup/l6kuSeM+0xtBrcn++km5P99bCLevP2qoIFZT1Yz+atURieCkstQREQEREBERAVceMGNLjqHPIDaSrF5vaVoDrrQZ94zlmyVObgeCDRtUfvGI6lBhMhoBMxurOfqrTtjA+KxlaAuf8A2AiTDvcBwBzW5EcACXeaAZ7pVWp2TDm0xCJGIZyyaKMby+KD0rLZzEcQfMAEzmTPubKSJ/u4r2AFrdmslDadbheO91fZhwW0gIiIInEKSrjDCYnsp81XcHo/Y3qrIlrYVbKknVgPmfrJURGjAQ6nY3icVIQ2+j9jequM62UWvcHo/Y3qlwej9jeqYuthVwq97PDd9VVERgNNHjjRuHPgp3B6P2N6pib5bCLXuD0fsb1S4PR+xvVMXV0R0ht1b0Y2Ql9b1rBgJno6CmDcdevhzU7g9H7G9UxNbCLXuD0fsb1WC1vo/Y3qmLq2LXu547v56rV7Sxg/5Df+D1OHDGOjx2Nw1DFavaLBeg/0/wDXGpvgibUsb6Vvdvv0eqi17g9H7G9VF4AH4ddVG480xjuXsdU8FNUWZgEwBLDIT20V6lWCIiiiIiAiIgottq0bLxE6gSwxIHzXhDzWkeET4D+SOJOoLf7bAfJk/WmMWkeYecz+lefZDi00cDO7lPwnW0mcssNUgGr2tFvBkNszpCJyxuCRJ+sitxkAvc1oLmjC61sxLM3migG0jYvPsQL4sSI0AMHcacKAzcRlPGcvzFdL2VZi1t44urhgNQz27JoNuDCutAm4y1uMyd5U0RAREQROIUlB7pETUIsUYTFdurWfrNWRLcSh1N7gN2fHorFAPbmOYWdIMxzQiSwSsaQZjmq4kQEgTGZrqy49UwtShDXn8NQ+s1Yo6QZjmmkGY5oRJQiukKYmgWdIMxzVbYgJnMSFBUcT8uCSFqxjZCSko6QZjmmkGY5oeElXEqZcTu1DifgVl0ZoGI5qMJwxJEzU1HJIlvyWrR7S86B/kD/hEW5pBmOa0e0YgvQKj8ca/wD1xFMdenf1ff8AD0FWKunqFBv1n5c1iJGAFCJmgqssc0CUxzVxy1IYngpKDDMmWxTUaEREBERAREQeVbgC4ub+XuvGEpVDt1cd2RXmdpWq5Cc4GspDeaTG7HgpuhObMNAJDnCpLcCRiBMUA4SpRaVuYHxYcL8rRecBTDAUwwl+tBtWSzBsNsOYBuyM6AF+MzvNM5LqFzdisbnvADWta1wJIJeaEGV4gAYYCZrqXSICIiAiIgri6qT5fNUw61uY4YYK2M2chnju+qcVaruRmzap/QPYn6B7FciaYoJl+Qe6owwcSyp3cArX1MtWJ+Q+slYrqYp/QPYn6B7FcimrjWiE4BgmcPN5qTWyErg5hTh1JPAbtZ4n4BWK6knzU/oHsT9A9iuUXukJqauNd1TK4KVOHAfWSs/QPYpwmyFcTU/X1gpq2k4qf0D2LS7Q86B3P9cZejiL015/avnQJYmP/wBUWqmunTnn7/hc2pncEhQYcT9ZKz9A9ita2Qksq65zirha6S5fJWKIxPBSWWhERAREQEWhF7ZY15bJ1DIuAF0HLGZO4LYsVuhxmB8J7XsM6tIImKEHIg4jELHHqceVs43c9Wrxs9XndpkNiagC2bp8QCNvdrsAXhdmRL8R8SY70RrBPIkfIs5FdH5QWgQ4L3UvFtxp1i/IGR3Cf6VLsSyXLPDaRW7eI2u73snLgtspdl2cBt67KIZh0xIza4iW0ZbDPWt5EQEREBERBCI8CUysfeG+ILLyaSlxMlibsm8z0VSn3hviCw60tA84LM3ZN5nooOLiZSbSpqeAw48lcjNtIUVoFSJmp6Kf3hviCTdk3meiTdk3meiKfeG+IKEW0NwDhM+waz9Zqc3ZN5nooQy496Ta4VOHLX0SSJbUhGbmFn7w3xBJuybzPRJuybzPRF0+8N8QVbo7ScRIV46h8+Sm+I4DBvM8sFiGHAYNnrqceSJtS+8N8QT7w3xBJuybzPRJuybzPRF2n3hviC8+2xgXwTMS08hu0UWvE/ALdiudhJsztOGs4fU1q2+9egUb+PmfRRdiZ4b6d/V9/wAN37w3xBPvDfEEm7JvM9Em7JvM9EY2sw3gkyOSmoMnMzlqwqprLQiIgLnfLjymbYrMXTlEeHBmuV1pe58vVaCdpkNa6JfOfto7MfEgQnNEwDFhbnRof9Pm+G1m+IFL6D4l2v2vaLTEDojnGgDGlxLWDABo+eJxK+n/AGMdrxtJciElkUGRJneLA6s9ZboyJ5PAwa0D5DJ5cLocSTISnPKQ2r7D9i3Y0Wd997Rwr92t5t58xJmoCriZaxuXPlJMkbnmW19A8ozpI0CBqLrztxp/xD10K5rsuII1ujPxENshsmSxvMMeeK6VdWBERAREQEREETiFJQe6UseAJ+Cxph637XdFcTYk90hP63LENshtxO9VGMCfzSHqux5fUwrNMPW/a7orlTYsRV6Yet+13RNOPW/a7oplXYRa93PHdr6cVYqIUUVPer6rsNWrjxU9MPW/a7orZUlnqsRV6Yet+13RRfaQBg6eruux5KZV7oli7YPj/A+KsVMOIAJd79rsc8FLTD1v2u6JYksWIq9MPW/a7ooRYwNO9XHuuw16uHFMpeUTh172eG7+ei1u0PPgf7//AExVsiMMnftd0Wnb4ovwPO/HP5Xehi7Esrp0rN/i/h6CKvTD1v2u6KMS0CVL0zQd13RMrHdE2OmTyU1VBlqnqxBHxVqhBERFFTbLGyKx0OI1r4bmlrmuEwQdRCnHjBjXOODWkmWQE18Z7b+2C02kEWJogwvGZRItc/yw+RO1WTRt+WnkRZrGWxADEbEefxXMLmu1SMr0UH1pmlSVq9m/bBDsjfuzWOjXXlpjd2G0VlOg7waBLAUaANS4yzPvR4kS2RHPkw3nRHF777qtaCTjScpik5YSVlvstmc8XorYhLZgxAWYk0vNePawFY7OPHlta22ZHefZr9pVmm6FEERseLGfEJcO6WgSa1pB/LDY2YMsHETX1iHFDvNIInKhnXJfnTsx9lszr95hEjNkKbrwNCwxXOc5odgbrWzBkSAVdC8rLXCtkS02eIAIjwXMHehOk1rbpbORlK7MGYlitTL6M+Z6v0Qi5PyQ+0KDbJQ3jQ2mX4bjMOzMJ35t2I24rrEBERAREQQiTpKXGqg8uAxbyPLFWHEKOLtg+P8AA+KsZqLIbgMW8jjzUpOzbyPVWImriuTs28j1VcQOPdm2uNDhz19VeTJQhDWcT8NQVlSz5EnZt5HqknZt5HqrEU1cVydm3keqrAcTi2Q2HHXr+plWxHSFMcBvWWNkJfW9XUxGTs28j1STs28j1ViKauK5OzbyPVQhBxrNtdhw1a+PFTiV7ueO7+eqsV1M8q5OzbyPVaduDr8CrfxzqPoY21egtK3+fA/3z/8AGMs66dOef4v4bMnZt5Hqq2hxM5tpQUPE48OCtiu1DE0HVSa2Qkta54jDnMzlqwopqIxPBSWWhERBhwmDuX5xc1jomkDjBjA0jQmgVnhEZg9udJ78F+jyvzE+3/1Xi6WPa9wcxw7zTOokei3xkqV5naXZMZsacUs/qvJEUm7CcXGZdfl3ZEzkRTJbVu8i7TDd3HQIrdToMVoB4PLSOS923udFs0OQbcaYl8uq1152BGrfPiKLyrB2FaYjToHBsMAl19wmwAT7s6kEYfRWuXT7ZtRrwPJcgtNstECzwtd54jxCNYhwoZcXHfIbV2tq8o2WlrYXZnZhcxrQ1sW0dxoAEgQ1pG+ruC5Sw9hAOm5zC+ZlfOke4jwt6By+q+SLb0y5pa5sJgqAC096Y15YK3p3jNY7tuOY8m/s9tMS0QokeM1gZHY4shNuibHB12dJ4ZHevty5ixki0svOaL1AJymReNAdcp54Lp1z5TG4IiLLQiIgqjxJSkJnADajHECV13u88VmI2ZFZcstqXD4jyHRVm7ppD4Xe71TSHwu93qlw+I8h0WHAgTvnkOip5RfEJMrrsz5uGoY5/BT0h8Lvd6qEOEcS4zNTQcsFO4fEeQ6JcSaaQ+F3u9U0h8Lvd6pcPiPIdFCICMHGZoKDngi+WGxCTO66QoPNx1nHhzVmkPhd7vVYbCIEg48h0Wbh8R5DonhJppD4Xe71QxvVd7vVLh8R5Doq3sJMrxzNBwGGv5J4LrMN5xLXTP8AbhqGKnpD4Xe71S4fEeQ6JcPiPIdEXyaQ+F3u9Vp26Ib8Duu/HPh9DG2rcuHxHkOi0O0mm/AF8zMY5ehjTOCjfDd/i/itxkQkzuuyHm8Tjn8FPSHwu93qsCGfEeQ6LNw+I8h0V8Oc1ljpk0Iwxl8lNQhiprPDJTWWxERAXKeWn2dWbtAXnDRWkDux2DvUwDx+duw1GohdWiD8/wBogxuyojYVuguLC4hkeE5wY8EzLmnBrxPzSK6xg5dX2daYDw90JzXNDbxdc0dM3Bsw6XibPDYvpnaPZsKPDdCjQ2RIbhIteLwPQ7cQvmdo+xeKyM5tkt0SDY4g77DN0Ro9G1wIvNMziRtvLrx6merNjye0/Kax2YTvFzyPNhtbZpbHAf1OBA3hY8nLT2tam/8A47O2FDcBO02oSzmWNM7wmTI3X0AnWZXf+Tf2X2CxkObC0sbHS2iUV082gi607QAdq61TlztJHDeTH2ZaC0NtdqtUe1Wxs5OcbrG3mlputqcHHWBsC7lEXNoREQEREGCEuDILKIMXBkFi4MgpIgxcGQS4MgsogxcGQWLgyCkiDFwZBLgyCyiDFwZBYuDIKSIMXBkEuDILKIMXBkFjRjIclJEGLgyCXBkFlEGAFl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s://nalogikz.kz/uploads/news/3645/005._7917844385af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5"/>
          <a:stretch/>
        </p:blipFill>
        <p:spPr bwMode="auto">
          <a:xfrm>
            <a:off x="35496" y="44624"/>
            <a:ext cx="9050872" cy="678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49749" y="4797152"/>
            <a:ext cx="7918055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«Латын әліпбиі - мемлекеттік тіл тірегі»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Латинский алфавит - опора государственного языка»</a:t>
            </a:r>
            <a:endParaRPr lang="ru-RU" sz="2800" b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56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ata:image/jpeg;base64,/9j/4AAQSkZJRgABAQAAAQABAAD/2wCEAAkGBhMSERQUEhIQFREWEBYXFxUSFhUQGBcXFRUVFRgSFBQXHCYeFxkjGhQXIS8gJCcpLC0uFR8xNTAqNSYrLSkBCQoKDgwOGg8PGTQkHCQsLCwsLCwyMCwsKSwsLCwpKSwsLCwsLCwsKS4sKSwsLCwsLDIsKSwtKSwsMiosLCwwL//AABEIAMIBAwMBIgACEQEDEQH/xAAcAAEAAgMBAQEAAAAAAAAAAAAAAgMBBAYFBwj/xABCEAABAgMEBwMJBwMEAwEAAAABAAIDESEEEjFRE0FhcYGR0QUiUgYyU2KhorHB8AcUM0KCkuEjcnRDc7LDNGOzJP/EABgBAQEBAQEAAAAAAAAAAAAAAAABAgME/8QAKhEBAQEAAQMCBQQCAwAAAAAAAAERAgMSITHwBEFRkbEicYGhE9EyQsH/2gAMAwEAAhEDEQA/APuKIiAiIgIiICIiAiIgIiICKLtSXN/MoJIo3d/MqEITrWuFThq+tqC1FG5v5lLm/mUEkUH0E68zyRkOlSZ7ygmijc38ylzfzKCSKuJQUnPAVOKk1lMTzKCSKNzfzKXN/MoJIqnCoAJzNTwH1ktftB5bo5EicZgNcQZzCLxndcjdRRub+ZS5v5lESRVwnTJynv3qxAREQEREBERAREQEREBERAREQROIUlVGIpMkbqKsub43cyrIzbi2LXu547v5w5qxakMtxLnTO04ah9Zqc2+J3Mq2JOXzbCLXm3xO5lRe9oHnOnvOKdq9y7F2wfH+B8VYtVl0Dz3czzUpt8TuZTElbCLXm3xO5lQiPbKjnTNBU807TuXtqZ6hQb9Z+XNWLWbdH5ncyszb4ncymErYWHOkJqibfE7mVBzmkyvOkKmpx1D58k7S8mxCbSuJqei1O1P9L/IZ81dNvidzK0u0i3+l3nf+QzWcnJY6dK/qj1VCK7UMTQdVVNvidzKgxzSSbzshU4azz+CSOd5NhjZU2BTVUEisiTvqrVlqCIiKIiICIiAiIgIiICIiAiIgicQoxKkDid2XH5FZe6Vd6Qm6zia/wql+iaLDngAkkAATJNJDNedZu3oT4r4TT3m3am7dJcLzQ0z7xIrILF5SeK6ceny5S3jPT1ekqxV2wfH+PmVmI+Qpjq3rLGyEvretuaSIk1FFWypJ1YD5nn8Eiu1DE03ZlTAlRVPmyiTSaiovdIT+tyxDbIVxxO9YNXbB8dX1tCsmqgtHtTGD/kN+DlvTWj2njB/yG/ByzXXp/wDJtRTqGJ+GsqYChDr3s8N389FYtVyn1RGJ4KSiMTwUlFEREBERAREQEREBatstwZQSL8stp2fFY7RtF1sgZOdQS1DW761kLn4YuRXk0aQSTl+aZ2SnXNu1B6LrdEcJhxYS3ABpkZaw4HXq4bVfYbU9z5Xrw/NMN7tKYASOFDqmtNjpgGtQDWhrsXo9lQqF3iIl/aMDxJJ3EIN5ERBTaGgynOU9U/ko3W5P99XHEKSus2PC8o+zDHhBjS4ARWOe0h8nsaZuh0niNmIC8ex9jPji9EbEhB1udHffa8PuwzdhQxSgugEunTUu1VFshBzCw4OF2QJbjjUEHBcefRnPl3Pb0fi+fS6fZPr6/T6/+faOL7Jsz42jjtEatqix5zeBo5ObDgtnQ3u7hgA6epX9j2SK+NDdHhx5CyOLy4PE40Z3fFDg1ougZSXXWSyNhMaxgkxok0TJkBgJlXLnx6GZt/f+v9O3U+OtvKcePi+J9ZPPj7XHGQmR2lh0cdrIkeO991r3ykLsH+kDNjD5xBOIqayS0dlxgIkFjY5Y2yshwL5cRfiE6SNEcKBzKbvyiq7NVxTq1n4az9ZrX+CfW+/e/uzfjrLs4z3dn9fp/b6OWt9ldFbBlCjH+vCY9zmm/o4RLnPJnQPc3PAqP3S0RHzc2K1wtxfObgGwIXmw2ZmJr/uM5SC64BZVvRlu21jj8XeMycZ8/wC/c+0cb2hZHxYbXtg2lsWNFgsisBeNGxry5xrIEy7pdrnSisskGIIFqiPhRNM+NEdDa5r3DujRwmATwkMTTvTXXKvF2wfH+B8VJ0PO7792tX429vZ2zN/rx4/bxPs5Z3Z7y2ysYyOHQY0MPL3ON5ujLnm8PPAMhgJmlFoCxWjQw3aOOIhtUeM8EOJBa1+hhkTq0kMFaUXeIpehL877z/S8fjuXH/rPe7/d1zXY8CKbREfHY9pECCwXb9wuu34rm18RA/St/tQNnBEn1jt8WF131xXqrzrdUwTnaGy3XXy68V34ceyerzcup/l6kuSeM+0xtBrcn++km5P99bCLevP2qoIFZT1Yz+atURieCkstQREQEREBERAVceMGNLjqHPIDaSrF5vaVoDrrQZ94zlmyVObgeCDRtUfvGI6lBhMhoBMxurOfqrTtjA+KxlaAuf8A2AiTDvcBwBzW5EcACXeaAZ7pVWp2TDm0xCJGIZyyaKMby+KD0rLZzEcQfMAEzmTPubKSJ/u4r2AFrdmslDadbheO91fZhwW0gIiIInEKSrjDCYnsp81XcHo/Y3qrIlrYVbKknVgPmfrJURGjAQ6nY3icVIQ2+j9jequM62UWvcHo/Y3qlwej9jeqYuthVwq97PDd9VVERgNNHjjRuHPgp3B6P2N6pib5bCLXuD0fsb1S4PR+xvVMXV0R0ht1b0Y2Ql9b1rBgJno6CmDcdevhzU7g9H7G9UxNbCLXuD0fsb1WC1vo/Y3qmLq2LXu547v56rV7Sxg/5Df+D1OHDGOjx2Nw1DFavaLBeg/0/wDXGpvgibUsb6Vvdvv0eqi17g9H7G9VF4AH4ddVG480xjuXsdU8FNUWZgEwBLDIT20V6lWCIiiiIiAiIgottq0bLxE6gSwxIHzXhDzWkeET4D+SOJOoLf7bAfJk/WmMWkeYecz+lefZDi00cDO7lPwnW0mcssNUgGr2tFvBkNszpCJyxuCRJ+sitxkAvc1oLmjC61sxLM3migG0jYvPsQL4sSI0AMHcacKAzcRlPGcvzFdL2VZi1t44urhgNQz27JoNuDCutAm4y1uMyd5U0RAREQROIUlB7pETUIsUYTFdurWfrNWRLcSh1N7gN2fHorFAPbmOYWdIMxzQiSwSsaQZjmq4kQEgTGZrqy49UwtShDXn8NQ+s1Yo6QZjmmkGY5oRJQiukKYmgWdIMxzVbYgJnMSFBUcT8uCSFqxjZCSko6QZjmmkGY5oeElXEqZcTu1DifgVl0ZoGI5qMJwxJEzU1HJIlvyWrR7S86B/kD/hEW5pBmOa0e0YgvQKj8ca/wD1xFMdenf1ff8AD0FWKunqFBv1n5c1iJGAFCJmgqssc0CUxzVxy1IYngpKDDMmWxTUaEREBERAREQeVbgC4ub+XuvGEpVDt1cd2RXmdpWq5Cc4GspDeaTG7HgpuhObMNAJDnCpLcCRiBMUA4SpRaVuYHxYcL8rRecBTDAUwwl+tBtWSzBsNsOYBuyM6AF+MzvNM5LqFzdisbnvADWta1wJIJeaEGV4gAYYCZrqXSICIiAiIgri6qT5fNUw61uY4YYK2M2chnju+qcVaruRmzap/QPYn6B7FciaYoJl+Qe6owwcSyp3cArX1MtWJ+Q+slYrqYp/QPYn6B7FcimrjWiE4BgmcPN5qTWyErg5hTh1JPAbtZ4n4BWK6knzU/oHsT9A9iuUXukJqauNd1TK4KVOHAfWSs/QPYpwmyFcTU/X1gpq2k4qf0D2LS7Q86B3P9cZejiL015/avnQJYmP/wBUWqmunTnn7/hc2pncEhQYcT9ZKz9A9ita2Qksq65zirha6S5fJWKIxPBSWWhERAREQEWhF7ZY15bJ1DIuAF0HLGZO4LYsVuhxmB8J7XsM6tIImKEHIg4jELHHqceVs43c9Wrxs9XndpkNiagC2bp8QCNvdrsAXhdmRL8R8SY70RrBPIkfIs5FdH5QWgQ4L3UvFtxp1i/IGR3Cf6VLsSyXLPDaRW7eI2u73snLgtspdl2cBt67KIZh0xIza4iW0ZbDPWt5EQEREBERBCI8CUysfeG+ILLyaSlxMlibsm8z0VSn3hviCw60tA84LM3ZN5nooOLiZSbSpqeAw48lcjNtIUVoFSJmp6Kf3hviCTdk3meiTdk3meiKfeG+IKEW0NwDhM+waz9Zqc3ZN5nooQy496Ta4VOHLX0SSJbUhGbmFn7w3xBJuybzPRJuybzPRF0+8N8QVbo7ScRIV46h8+Sm+I4DBvM8sFiGHAYNnrqceSJtS+8N8QT7w3xBJuybzPRJuybzPRF2n3hviC8+2xgXwTMS08hu0UWvE/ALdiudhJsztOGs4fU1q2+9egUb+PmfRRdiZ4b6d/V9/wAN37w3xBPvDfEEm7JvM9Em7JvM9EY2sw3gkyOSmoMnMzlqwqprLQiIgLnfLjymbYrMXTlEeHBmuV1pe58vVaCdpkNa6JfOfto7MfEgQnNEwDFhbnRof9Pm+G1m+IFL6D4l2v2vaLTEDojnGgDGlxLWDABo+eJxK+n/AGMdrxtJciElkUGRJneLA6s9ZboyJ5PAwa0D5DJ5cLocSTISnPKQ2r7D9i3Y0Wd997Rwr92t5t58xJmoCriZaxuXPlJMkbnmW19A8ozpI0CBqLrztxp/xD10K5rsuII1ujPxENshsmSxvMMeeK6VdWBERAREQEREETiFJQe6UseAJ+Cxph637XdFcTYk90hP63LENshtxO9VGMCfzSHqux5fUwrNMPW/a7orlTYsRV6Yet+13RNOPW/a7oplXYRa93PHdr6cVYqIUUVPer6rsNWrjxU9MPW/a7orZUlnqsRV6Yet+13RRfaQBg6eruux5KZV7oli7YPj/A+KsVMOIAJd79rsc8FLTD1v2u6JYksWIq9MPW/a7ooRYwNO9XHuuw16uHFMpeUTh172eG7+ei1u0PPgf7//AExVsiMMnftd0Wnb4ovwPO/HP5Xehi7Esrp0rN/i/h6CKvTD1v2u6KMS0CVL0zQd13RMrHdE2OmTyU1VBlqnqxBHxVqhBERFFTbLGyKx0OI1r4bmlrmuEwQdRCnHjBjXOODWkmWQE18Z7b+2C02kEWJogwvGZRItc/yw+RO1WTRt+WnkRZrGWxADEbEefxXMLmu1SMr0UH1pmlSVq9m/bBDsjfuzWOjXXlpjd2G0VlOg7waBLAUaANS4yzPvR4kS2RHPkw3nRHF777qtaCTjScpik5YSVlvstmc8XorYhLZgxAWYk0vNePawFY7OPHlta22ZHefZr9pVmm6FEERseLGfEJcO6WgSa1pB/LDY2YMsHETX1iHFDvNIInKhnXJfnTsx9lszr95hEjNkKbrwNCwxXOc5odgbrWzBkSAVdC8rLXCtkS02eIAIjwXMHehOk1rbpbORlK7MGYlitTL6M+Z6v0Qi5PyQ+0KDbJQ3jQ2mX4bjMOzMJ35t2I24rrEBERAREQQiTpKXGqg8uAxbyPLFWHEKOLtg+P8AA+KsZqLIbgMW8jjzUpOzbyPVWImriuTs28j1VcQOPdm2uNDhz19VeTJQhDWcT8NQVlSz5EnZt5HqknZt5HqrEU1cVydm3keqrAcTi2Q2HHXr+plWxHSFMcBvWWNkJfW9XUxGTs28j1STs28j1ViKauK5OzbyPVQhBxrNtdhw1a+PFTiV7ueO7+eqsV1M8q5OzbyPVaduDr8CrfxzqPoY21egtK3+fA/3z/8AGMs66dOef4v4bMnZt5Hqq2hxM5tpQUPE48OCtiu1DE0HVSa2Qkta54jDnMzlqwopqIxPBSWWhERBhwmDuX5xc1jomkDjBjA0jQmgVnhEZg9udJ78F+jyvzE+3/1Xi6WPa9wcxw7zTOokei3xkqV5naXZMZsacUs/qvJEUm7CcXGZdfl3ZEzkRTJbVu8i7TDd3HQIrdToMVoB4PLSOS923udFs0OQbcaYl8uq1152BGrfPiKLyrB2FaYjToHBsMAl19wmwAT7s6kEYfRWuXT7ZtRrwPJcgtNstECzwtd54jxCNYhwoZcXHfIbV2tq8o2WlrYXZnZhcxrQ1sW0dxoAEgQ1pG+ruC5Sw9hAOm5zC+ZlfOke4jwt6By+q+SLb0y5pa5sJgqAC096Y15YK3p3jNY7tuOY8m/s9tMS0QokeM1gZHY4shNuibHB12dJ4ZHevty5ixki0svOaL1AJymReNAdcp54Lp1z5TG4IiLLQiIgqjxJSkJnADajHECV13u88VmI2ZFZcstqXD4jyHRVm7ppD4Xe71TSHwu93qlw+I8h0WHAgTvnkOip5RfEJMrrsz5uGoY5/BT0h8Lvd6qEOEcS4zNTQcsFO4fEeQ6JcSaaQ+F3u9U0h8Lvd6pcPiPIdFCICMHGZoKDngi+WGxCTO66QoPNx1nHhzVmkPhd7vVYbCIEg48h0Wbh8R5DonhJppD4Xe71QxvVd7vVLh8R5Doq3sJMrxzNBwGGv5J4LrMN5xLXTP8AbhqGKnpD4Xe71S4fEeQ6JcPiPIdEXyaQ+F3u9Vp26Ib8Duu/HPh9DG2rcuHxHkOi0O0mm/AF8zMY5ehjTOCjfDd/i/itxkQkzuuyHm8Tjn8FPSHwu93qsCGfEeQ6LNw+I8h0V8Oc1ljpk0Iwxl8lNQhiprPDJTWWxERAXKeWn2dWbtAXnDRWkDux2DvUwDx+duw1GohdWiD8/wBogxuyojYVuguLC4hkeE5wY8EzLmnBrxPzSK6xg5dX2daYDw90JzXNDbxdc0dM3Bsw6XibPDYvpnaPZsKPDdCjQ2RIbhIteLwPQ7cQvmdo+xeKyM5tkt0SDY4g77DN0Ro9G1wIvNMziRtvLrx6merNjye0/Kax2YTvFzyPNhtbZpbHAf1OBA3hY8nLT2tam/8A47O2FDcBO02oSzmWNM7wmTI3X0AnWZXf+Tf2X2CxkObC0sbHS2iUV082gi607QAdq61TlztJHDeTH2ZaC0NtdqtUe1Wxs5OcbrG3mlputqcHHWBsC7lEXNoREQEREGCEuDILKIMXBkFi4MgpIgxcGQS4MgsogxcGQWLgyCkiDFwZBLgyCyiDFwZBYuDIKSIMXBkEuDILKIMXBkFjRjIclJEGLgyCXBkFlEGAFl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C:\Users\User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88304"/>
            <a:ext cx="6199178" cy="354330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23528" y="620688"/>
            <a:ext cx="8616146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Преобразование языковой графики – это  часть модернизации</a:t>
            </a:r>
          </a:p>
          <a:p>
            <a:pPr algn="ctr"/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общественного сознания нации, направленная на обеспечение</a:t>
            </a:r>
          </a:p>
          <a:p>
            <a:pPr algn="ctr"/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ее успешного развития в условиях современного миропорядка </a:t>
            </a:r>
          </a:p>
          <a:p>
            <a:pPr algn="ctr"/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Переход на латиницу – это сердцевина программы духовной</a:t>
            </a:r>
          </a:p>
          <a:p>
            <a:pPr algn="ctr"/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модернизации, которая облегчит формирование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трехъязычия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в стране.</a:t>
            </a:r>
            <a:endParaRPr lang="ru-RU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5" descr="Г казахстан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437112"/>
            <a:ext cx="1368152" cy="74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474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0-tub-kz.yandex.net/i?id=fff4c3b358b409a198d843814367429b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2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430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im0-tub-kz.yandex.net/i?id=1273d38d552e8abb0652ea6fa9af0dcb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115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:\Для презентаций, тестов и т.д\126_фонов_для_презентаций\Nabor_fonov_№5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050" name="AutoShape 2" descr="data:image/jpeg;base64,/9j/4AAQSkZJRgABAQAAAQABAAD/2wCEAAkGBhMSERQUEhIQFREWEBYXFxUSFhUQGBcXFRUVFRgSFBQXHCYeFxkjGhQXIS8gJCcpLC0uFR8xNTAqNSYrLSkBCQoKDgwOGg8PGTQkHCQsLCwsLCwyMCwsKSwsLCwpKSwsLCwsLCwsKS4sKSwsLCwsLDIsKSwtKSwsMiosLCwwL//AABEIAMIBAwMBIgACEQEDEQH/xAAcAAEAAgMBAQEAAAAAAAAAAAAAAgMBBAYFBwj/xABCEAABAgMEBwMJBwMEAwEAAAABAAIDESEEEjFRE0FhcYGR0QUiUgYyU2KhorHB8AcUM0KCkuEjcnRDc7LDNGOzJP/EABgBAQEBAQEAAAAAAAAAAAAAAAABAgME/8QAKhEBAQEAAQMCBQQCAwAAAAAAAAERAgMSITHwBEFRkbEicYGhE9EyQsH/2gAMAwEAAhEDEQA/APuKIiAiIgIiICIiAiIgIiICKLtSXN/MoJIo3d/MqEITrWuFThq+tqC1FG5v5lLm/mUEkUH0E68zyRkOlSZ7ygmijc38ylzfzKCSKuJQUnPAVOKk1lMTzKCSKNzfzKXN/MoJIqnCoAJzNTwH1ktftB5bo5EicZgNcQZzCLxndcjdRRub+ZS5v5lESRVwnTJynv3qxAREQEREBERAREQEREBERAREQROIUlVGIpMkbqKsub43cyrIzbi2LXu547v5w5qxakMtxLnTO04ah9Zqc2+J3Mq2JOXzbCLXm3xO5lRe9oHnOnvOKdq9y7F2wfH+B8VYtVl0Dz3czzUpt8TuZTElbCLXm3xO5lQiPbKjnTNBU807TuXtqZ6hQb9Z+XNWLWbdH5ncyszb4ncymErYWHOkJqibfE7mVBzmkyvOkKmpx1D58k7S8mxCbSuJqei1O1P9L/IZ81dNvidzK0u0i3+l3nf+QzWcnJY6dK/qj1VCK7UMTQdVVNvidzKgxzSSbzshU4azz+CSOd5NhjZU2BTVUEisiTvqrVlqCIiKIiICIiAiIgIiICIiAiIgicQoxKkDid2XH5FZe6Vd6Qm6zia/wql+iaLDngAkkAATJNJDNedZu3oT4r4TT3m3am7dJcLzQ0z7xIrILF5SeK6ceny5S3jPT1ekqxV2wfH+PmVmI+Qpjq3rLGyEvretuaSIk1FFWypJ1YD5nn8Eiu1DE03ZlTAlRVPmyiTSaiovdIT+tyxDbIVxxO9YNXbB8dX1tCsmqgtHtTGD/kN+DlvTWj2njB/yG/ByzXXp/wDJtRTqGJ+GsqYChDr3s8N389FYtVyn1RGJ4KSiMTwUlFEREBERAREQEREBatstwZQSL8stp2fFY7RtF1sgZOdQS1DW761kLn4YuRXk0aQSTl+aZ2SnXNu1B6LrdEcJhxYS3ABpkZaw4HXq4bVfYbU9z5Xrw/NMN7tKYASOFDqmtNjpgGtQDWhrsXo9lQqF3iIl/aMDxJJ3EIN5ERBTaGgynOU9U/ko3W5P99XHEKSus2PC8o+zDHhBjS4ARWOe0h8nsaZuh0niNmIC8ex9jPji9EbEhB1udHffa8PuwzdhQxSgugEunTUu1VFshBzCw4OF2QJbjjUEHBcefRnPl3Pb0fi+fS6fZPr6/T6/+faOL7Jsz42jjtEatqix5zeBo5ObDgtnQ3u7hgA6epX9j2SK+NDdHhx5CyOLy4PE40Z3fFDg1ougZSXXWSyNhMaxgkxok0TJkBgJlXLnx6GZt/f+v9O3U+OtvKcePi+J9ZPPj7XHGQmR2lh0cdrIkeO991r3ykLsH+kDNjD5xBOIqayS0dlxgIkFjY5Y2yshwL5cRfiE6SNEcKBzKbvyiq7NVxTq1n4az9ZrX+CfW+/e/uzfjrLs4z3dn9fp/b6OWt9ldFbBlCjH+vCY9zmm/o4RLnPJnQPc3PAqP3S0RHzc2K1wtxfObgGwIXmw2ZmJr/uM5SC64BZVvRlu21jj8XeMycZ8/wC/c+0cb2hZHxYbXtg2lsWNFgsisBeNGxry5xrIEy7pdrnSisskGIIFqiPhRNM+NEdDa5r3DujRwmATwkMTTvTXXKvF2wfH+B8VJ0PO7792tX429vZ2zN/rx4/bxPs5Z3Z7y2ysYyOHQY0MPL3ON5ujLnm8PPAMhgJmlFoCxWjQw3aOOIhtUeM8EOJBa1+hhkTq0kMFaUXeIpehL877z/S8fjuXH/rPe7/d1zXY8CKbREfHY9pECCwXb9wuu34rm18RA/St/tQNnBEn1jt8WF131xXqrzrdUwTnaGy3XXy68V34ceyerzcup/l6kuSeM+0xtBrcn++km5P99bCLevP2qoIFZT1Yz+atURieCkstQREQEREBERAVceMGNLjqHPIDaSrF5vaVoDrrQZ94zlmyVObgeCDRtUfvGI6lBhMhoBMxurOfqrTtjA+KxlaAuf8A2AiTDvcBwBzW5EcACXeaAZ7pVWp2TDm0xCJGIZyyaKMby+KD0rLZzEcQfMAEzmTPubKSJ/u4r2AFrdmslDadbheO91fZhwW0gIiIInEKSrjDCYnsp81XcHo/Y3qrIlrYVbKknVgPmfrJURGjAQ6nY3icVIQ2+j9jequM62UWvcHo/Y3qlwej9jeqYuthVwq97PDd9VVERgNNHjjRuHPgp3B6P2N6pib5bCLXuD0fsb1S4PR+xvVMXV0R0ht1b0Y2Ql9b1rBgJno6CmDcdevhzU7g9H7G9UxNbCLXuD0fsb1WC1vo/Y3qmLq2LXu547v56rV7Sxg/5Df+D1OHDGOjx2Nw1DFavaLBeg/0/wDXGpvgibUsb6Vvdvv0eqi17g9H7G9VF4AH4ddVG480xjuXsdU8FNUWZgEwBLDIT20V6lWCIiiiIiAiIgottq0bLxE6gSwxIHzXhDzWkeET4D+SOJOoLf7bAfJk/WmMWkeYecz+lefZDi00cDO7lPwnW0mcssNUgGr2tFvBkNszpCJyxuCRJ+sitxkAvc1oLmjC61sxLM3migG0jYvPsQL4sSI0AMHcacKAzcRlPGcvzFdL2VZi1t44urhgNQz27JoNuDCutAm4y1uMyd5U0RAREQROIUlB7pETUIsUYTFdurWfrNWRLcSh1N7gN2fHorFAPbmOYWdIMxzQiSwSsaQZjmq4kQEgTGZrqy49UwtShDXn8NQ+s1Yo6QZjmmkGY5oRJQiukKYmgWdIMxzVbYgJnMSFBUcT8uCSFqxjZCSko6QZjmmkGY5oeElXEqZcTu1DifgVl0ZoGI5qMJwxJEzU1HJIlvyWrR7S86B/kD/hEW5pBmOa0e0YgvQKj8ca/wD1xFMdenf1ff8AD0FWKunqFBv1n5c1iJGAFCJmgqssc0CUxzVxy1IYngpKDDMmWxTUaEREBERAREQeVbgC4ub+XuvGEpVDt1cd2RXmdpWq5Cc4GspDeaTG7HgpuhObMNAJDnCpLcCRiBMUA4SpRaVuYHxYcL8rRecBTDAUwwl+tBtWSzBsNsOYBuyM6AF+MzvNM5LqFzdisbnvADWta1wJIJeaEGV4gAYYCZrqXSICIiAiIgri6qT5fNUw61uY4YYK2M2chnju+qcVaruRmzap/QPYn6B7FciaYoJl+Qe6owwcSyp3cArX1MtWJ+Q+slYrqYp/QPYn6B7FcimrjWiE4BgmcPN5qTWyErg5hTh1JPAbtZ4n4BWK6knzU/oHsT9A9iuUXukJqauNd1TK4KVOHAfWSs/QPYpwmyFcTU/X1gpq2k4qf0D2LS7Q86B3P9cZejiL015/avnQJYmP/wBUWqmunTnn7/hc2pncEhQYcT9ZKz9A9ita2Qksq65zirha6S5fJWKIxPBSWWhERAREQEWhF7ZY15bJ1DIuAF0HLGZO4LYsVuhxmB8J7XsM6tIImKEHIg4jELHHqceVs43c9Wrxs9XndpkNiagC2bp8QCNvdrsAXhdmRL8R8SY70RrBPIkfIs5FdH5QWgQ4L3UvFtxp1i/IGR3Cf6VLsSyXLPDaRW7eI2u73snLgtspdl2cBt67KIZh0xIza4iW0ZbDPWt5EQEREBERBCI8CUysfeG+ILLyaSlxMlibsm8z0VSn3hviCw60tA84LM3ZN5nooOLiZSbSpqeAw48lcjNtIUVoFSJmp6Kf3hviCTdk3meiTdk3meiKfeG+IKEW0NwDhM+waz9Zqc3ZN5nooQy496Ta4VOHLX0SSJbUhGbmFn7w3xBJuybzPRJuybzPRF0+8N8QVbo7ScRIV46h8+Sm+I4DBvM8sFiGHAYNnrqceSJtS+8N8QT7w3xBJuybzPRJuybzPRF2n3hviC8+2xgXwTMS08hu0UWvE/ALdiudhJsztOGs4fU1q2+9egUb+PmfRRdiZ4b6d/V9/wAN37w3xBPvDfEEm7JvM9Em7JvM9EY2sw3gkyOSmoMnMzlqwqprLQiIgLnfLjymbYrMXTlEeHBmuV1pe58vVaCdpkNa6JfOfto7MfEgQnNEwDFhbnRof9Pm+G1m+IFL6D4l2v2vaLTEDojnGgDGlxLWDABo+eJxK+n/AGMdrxtJciElkUGRJneLA6s9ZboyJ5PAwa0D5DJ5cLocSTISnPKQ2r7D9i3Y0Wd997Rwr92t5t58xJmoCriZaxuXPlJMkbnmW19A8ozpI0CBqLrztxp/xD10K5rsuII1ujPxENshsmSxvMMeeK6VdWBERAREQEREETiFJQe6UseAJ+Cxph637XdFcTYk90hP63LENshtxO9VGMCfzSHqux5fUwrNMPW/a7orlTYsRV6Yet+13RNOPW/a7oplXYRa93PHdr6cVYqIUUVPer6rsNWrjxU9MPW/a7orZUlnqsRV6Yet+13RRfaQBg6eruux5KZV7oli7YPj/A+KsVMOIAJd79rsc8FLTD1v2u6JYksWIq9MPW/a7ooRYwNO9XHuuw16uHFMpeUTh172eG7+ei1u0PPgf7//AExVsiMMnftd0Wnb4ovwPO/HP5Xehi7Esrp0rN/i/h6CKvTD1v2u6KMS0CVL0zQd13RMrHdE2OmTyU1VBlqnqxBHxVqhBERFFTbLGyKx0OI1r4bmlrmuEwQdRCnHjBjXOODWkmWQE18Z7b+2C02kEWJogwvGZRItc/yw+RO1WTRt+WnkRZrGWxADEbEefxXMLmu1SMr0UH1pmlSVq9m/bBDsjfuzWOjXXlpjd2G0VlOg7waBLAUaANS4yzPvR4kS2RHPkw3nRHF777qtaCTjScpik5YSVlvstmc8XorYhLZgxAWYk0vNePawFY7OPHlta22ZHefZr9pVmm6FEERseLGfEJcO6WgSa1pB/LDY2YMsHETX1iHFDvNIInKhnXJfnTsx9lszr95hEjNkKbrwNCwxXOc5odgbrWzBkSAVdC8rLXCtkS02eIAIjwXMHehOk1rbpbORlK7MGYlitTL6M+Z6v0Qi5PyQ+0KDbJQ3jQ2mX4bjMOzMJ35t2I24rrEBERAREQQiTpKXGqg8uAxbyPLFWHEKOLtg+P8AA+KsZqLIbgMW8jjzUpOzbyPVWImriuTs28j1VcQOPdm2uNDhz19VeTJQhDWcT8NQVlSz5EnZt5HqknZt5HqrEU1cVydm3keqrAcTi2Q2HHXr+plWxHSFMcBvWWNkJfW9XUxGTs28j1STs28j1ViKauK5OzbyPVQhBxrNtdhw1a+PFTiV7ueO7+eqsV1M8q5OzbyPVaduDr8CrfxzqPoY21egtK3+fA/3z/8AGMs66dOef4v4bMnZt5Hqq2hxM5tpQUPE48OCtiu1DE0HVSa2Qkta54jDnMzlqwopqIxPBSWWhERBhwmDuX5xc1jomkDjBjA0jQmgVnhEZg9udJ78F+jyvzE+3/1Xi6WPa9wcxw7zTOokei3xkqV5naXZMZsacUs/qvJEUm7CcXGZdfl3ZEzkRTJbVu8i7TDd3HQIrdToMVoB4PLSOS923udFs0OQbcaYl8uq1152BGrfPiKLyrB2FaYjToHBsMAl19wmwAT7s6kEYfRWuXT7ZtRrwPJcgtNstECzwtd54jxCNYhwoZcXHfIbV2tq8o2WlrYXZnZhcxrQ1sW0dxoAEgQ1pG+ruC5Sw9hAOm5zC+ZlfOke4jwt6By+q+SLb0y5pa5sJgqAC096Y15YK3p3jNY7tuOY8m/s9tMS0QokeM1gZHY4shNuibHB12dJ4ZHevty5ixki0svOaL1AJymReNAdcp54Lp1z5TG4IiLLQiIgqjxJSkJnADajHECV13u88VmI2ZFZcstqXD4jyHRVm7ppD4Xe71TSHwu93qlw+I8h0WHAgTvnkOip5RfEJMrrsz5uGoY5/BT0h8Lvd6qEOEcS4zNTQcsFO4fEeQ6JcSaaQ+F3u9U0h8Lvd6pcPiPIdFCICMHGZoKDngi+WGxCTO66QoPNx1nHhzVmkPhd7vVYbCIEg48h0Wbh8R5DonhJppD4Xe71QxvVd7vVLh8R5Doq3sJMrxzNBwGGv5J4LrMN5xLXTP8AbhqGKnpD4Xe71S4fEeQ6JcPiPIdEXyaQ+F3u9Vp26Ib8Duu/HPh9DG2rcuHxHkOi0O0mm/AF8zMY5ehjTOCjfDd/i/itxkQkzuuyHm8Tjn8FPSHwu93qsCGfEeQ6LNw+I8h0V8Oc1ljpk0Iwxl8lNQhiprPDJTWWxERAXKeWn2dWbtAXnDRWkDux2DvUwDx+duw1GohdWiD8/wBogxuyojYVuguLC4hkeE5wY8EzLmnBrxPzSK6xg5dX2daYDw90JzXNDbxdc0dM3Bsw6XibPDYvpnaPZsKPDdCjQ2RIbhIteLwPQ7cQvmdo+xeKyM5tkt0SDY4g77DN0Ro9G1wIvNMziRtvLrx6merNjye0/Kax2YTvFzyPNhtbZpbHAf1OBA3hY8nLT2tam/8A47O2FDcBO02oSzmWNM7wmTI3X0AnWZXf+Tf2X2CxkObC0sbHS2iUV082gi607QAdq61TlztJHDeTH2ZaC0NtdqtUe1Wxs5OcbrG3mlputqcHHWBsC7lEXNoREQEREGCEuDILKIMXBkFi4MgpIgxcGQS4MgsogxcGQWLgyCkiDFwZBLgyCyiDFwZBYuDIKSIMXBkEuDILKIMXBkFjRjIclJEGLgyCXBkFlEGAFl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08313" y="836712"/>
            <a:ext cx="745659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00B050"/>
                </a:solidFill>
                <a:effectLst>
                  <a:glow rad="101600">
                    <a:srgbClr val="FFFF66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Внеклассное мероприятие</a:t>
            </a:r>
          </a:p>
          <a:p>
            <a:pPr algn="ctr"/>
            <a:r>
              <a:rPr lang="ru-RU" sz="4800" b="1" dirty="0" smtClean="0">
                <a:ln w="11430"/>
                <a:solidFill>
                  <a:srgbClr val="00B050"/>
                </a:solidFill>
                <a:effectLst>
                  <a:glow rad="101600">
                    <a:srgbClr val="FFFF66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4800" b="1" cap="none" spc="0" dirty="0" smtClean="0">
                <a:ln w="11430"/>
                <a:solidFill>
                  <a:srgbClr val="00B050"/>
                </a:solidFill>
                <a:effectLst>
                  <a:glow rad="101600">
                    <a:srgbClr val="FFFF66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Фразеологический забег»</a:t>
            </a:r>
            <a:endParaRPr lang="ru-RU" sz="4800" b="1" cap="none" spc="0" dirty="0">
              <a:ln w="11430"/>
              <a:solidFill>
                <a:srgbClr val="00B050"/>
              </a:solidFill>
              <a:effectLst>
                <a:glow rad="101600">
                  <a:srgbClr val="FFFF66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78" y="0"/>
            <a:ext cx="9197956" cy="6831014"/>
          </a:xfrm>
          <a:prstGeom prst="rect">
            <a:avLst/>
          </a:prstGeom>
        </p:spPr>
      </p:pic>
      <p:pic>
        <p:nvPicPr>
          <p:cNvPr id="7" name="Picture 5" descr="Г казахстан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28604"/>
            <a:ext cx="2071702" cy="134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742f3ffb-a8bf-4919-bedf-90568c93bcba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518" y="2852936"/>
            <a:ext cx="5510182" cy="3524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627784" y="260648"/>
            <a:ext cx="651621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Внедрение латинского алфавита позиционируется в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стране  как стержневой элемент государственной 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программы  модернизации общественного сознания.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74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:\Для презентаций, тестов и т.д\126_фонов_для_презентаций\Nabor_fonov_№5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050" name="AutoShape 2" descr="data:image/jpeg;base64,/9j/4AAQSkZJRgABAQAAAQABAAD/2wCEAAkGBhMSERQUEhIQFREWEBYXFxUSFhUQGBcXFRUVFRgSFBQXHCYeFxkjGhQXIS8gJCcpLC0uFR8xNTAqNSYrLSkBCQoKDgwOGg8PGTQkHCQsLCwsLCwyMCwsKSwsLCwpKSwsLCwsLCwsKS4sKSwsLCwsLDIsKSwtKSwsMiosLCwwL//AABEIAMIBAwMBIgACEQEDEQH/xAAcAAEAAgMBAQEAAAAAAAAAAAAAAgMBBAYFBwj/xABCEAABAgMEBwMJBwMEAwEAAAABAAIDESEEEjFRE0FhcYGR0QUiUgYyU2KhorHB8AcUM0KCkuEjcnRDc7LDNGOzJP/EABgBAQEBAQEAAAAAAAAAAAAAAAABAgME/8QAKhEBAQEAAQMCBQQCAwAAAAAAAAERAgMSITHwBEFRkbEicYGhE9EyQsH/2gAMAwEAAhEDEQA/APuKIiAiIgIiICIiAiIgIiICKLtSXN/MoJIo3d/MqEITrWuFThq+tqC1FG5v5lLm/mUEkUH0E68zyRkOlSZ7ygmijc38ylzfzKCSKuJQUnPAVOKk1lMTzKCSKNzfzKXN/MoJIqnCoAJzNTwH1ktftB5bo5EicZgNcQZzCLxndcjdRRub+ZS5v5lESRVwnTJynv3qxAREQEREBERAREQEREBERAREQROIUlVGIpMkbqKsub43cyrIzbi2LXu547v5w5qxakMtxLnTO04ah9Zqc2+J3Mq2JOXzbCLXm3xO5lRe9oHnOnvOKdq9y7F2wfH+B8VYtVl0Dz3czzUpt8TuZTElbCLXm3xO5lQiPbKjnTNBU807TuXtqZ6hQb9Z+XNWLWbdH5ncyszb4ncymErYWHOkJqibfE7mVBzmkyvOkKmpx1D58k7S8mxCbSuJqei1O1P9L/IZ81dNvidzK0u0i3+l3nf+QzWcnJY6dK/qj1VCK7UMTQdVVNvidzKgxzSSbzshU4azz+CSOd5NhjZU2BTVUEisiTvqrVlqCIiKIiICIiAiIgIiICIiAiIgicQoxKkDid2XH5FZe6Vd6Qm6zia/wql+iaLDngAkkAATJNJDNedZu3oT4r4TT3m3am7dJcLzQ0z7xIrILF5SeK6ceny5S3jPT1ekqxV2wfH+PmVmI+Qpjq3rLGyEvretuaSIk1FFWypJ1YD5nn8Eiu1DE03ZlTAlRVPmyiTSaiovdIT+tyxDbIVxxO9YNXbB8dX1tCsmqgtHtTGD/kN+DlvTWj2njB/yG/ByzXXp/wDJtRTqGJ+GsqYChDr3s8N389FYtVyn1RGJ4KSiMTwUlFEREBERAREQEREBatstwZQSL8stp2fFY7RtF1sgZOdQS1DW761kLn4YuRXk0aQSTl+aZ2SnXNu1B6LrdEcJhxYS3ABpkZaw4HXq4bVfYbU9z5Xrw/NMN7tKYASOFDqmtNjpgGtQDWhrsXo9lQqF3iIl/aMDxJJ3EIN5ERBTaGgynOU9U/ko3W5P99XHEKSus2PC8o+zDHhBjS4ARWOe0h8nsaZuh0niNmIC8ex9jPji9EbEhB1udHffa8PuwzdhQxSgugEunTUu1VFshBzCw4OF2QJbjjUEHBcefRnPl3Pb0fi+fS6fZPr6/T6/+faOL7Jsz42jjtEatqix5zeBo5ObDgtnQ3u7hgA6epX9j2SK+NDdHhx5CyOLy4PE40Z3fFDg1ougZSXXWSyNhMaxgkxok0TJkBgJlXLnx6GZt/f+v9O3U+OtvKcePi+J9ZPPj7XHGQmR2lh0cdrIkeO991r3ykLsH+kDNjD5xBOIqayS0dlxgIkFjY5Y2yshwL5cRfiE6SNEcKBzKbvyiq7NVxTq1n4az9ZrX+CfW+/e/uzfjrLs4z3dn9fp/b6OWt9ldFbBlCjH+vCY9zmm/o4RLnPJnQPc3PAqP3S0RHzc2K1wtxfObgGwIXmw2ZmJr/uM5SC64BZVvRlu21jj8XeMycZ8/wC/c+0cb2hZHxYbXtg2lsWNFgsisBeNGxry5xrIEy7pdrnSisskGIIFqiPhRNM+NEdDa5r3DujRwmATwkMTTvTXXKvF2wfH+B8VJ0PO7792tX429vZ2zN/rx4/bxPs5Z3Z7y2ysYyOHQY0MPL3ON5ujLnm8PPAMhgJmlFoCxWjQw3aOOIhtUeM8EOJBa1+hhkTq0kMFaUXeIpehL877z/S8fjuXH/rPe7/d1zXY8CKbREfHY9pECCwXb9wuu34rm18RA/St/tQNnBEn1jt8WF131xXqrzrdUwTnaGy3XXy68V34ceyerzcup/l6kuSeM+0xtBrcn++km5P99bCLevP2qoIFZT1Yz+atURieCkstQREQEREBERAVceMGNLjqHPIDaSrF5vaVoDrrQZ94zlmyVObgeCDRtUfvGI6lBhMhoBMxurOfqrTtjA+KxlaAuf8A2AiTDvcBwBzW5EcACXeaAZ7pVWp2TDm0xCJGIZyyaKMby+KD0rLZzEcQfMAEzmTPubKSJ/u4r2AFrdmslDadbheO91fZhwW0gIiIInEKSrjDCYnsp81XcHo/Y3qrIlrYVbKknVgPmfrJURGjAQ6nY3icVIQ2+j9jequM62UWvcHo/Y3qlwej9jeqYuthVwq97PDd9VVERgNNHjjRuHPgp3B6P2N6pib5bCLXuD0fsb1S4PR+xvVMXV0R0ht1b0Y2Ql9b1rBgJno6CmDcdevhzU7g9H7G9UxNbCLXuD0fsb1WC1vo/Y3qmLq2LXu547v56rV7Sxg/5Df+D1OHDGOjx2Nw1DFavaLBeg/0/wDXGpvgibUsb6Vvdvv0eqi17g9H7G9VF4AH4ddVG480xjuXsdU8FNUWZgEwBLDIT20V6lWCIiiiIiAiIgottq0bLxE6gSwxIHzXhDzWkeET4D+SOJOoLf7bAfJk/WmMWkeYecz+lefZDi00cDO7lPwnW0mcssNUgGr2tFvBkNszpCJyxuCRJ+sitxkAvc1oLmjC61sxLM3migG0jYvPsQL4sSI0AMHcacKAzcRlPGcvzFdL2VZi1t44urhgNQz27JoNuDCutAm4y1uMyd5U0RAREQROIUlB7pETUIsUYTFdurWfrNWRLcSh1N7gN2fHorFAPbmOYWdIMxzQiSwSsaQZjmq4kQEgTGZrqy49UwtShDXn8NQ+s1Yo6QZjmmkGY5oRJQiukKYmgWdIMxzVbYgJnMSFBUcT8uCSFqxjZCSko6QZjmmkGY5oeElXEqZcTu1DifgVl0ZoGI5qMJwxJEzU1HJIlvyWrR7S86B/kD/hEW5pBmOa0e0YgvQKj8ca/wD1xFMdenf1ff8AD0FWKunqFBv1n5c1iJGAFCJmgqssc0CUxzVxy1IYngpKDDMmWxTUaEREBERAREQeVbgC4ub+XuvGEpVDt1cd2RXmdpWq5Cc4GspDeaTG7HgpuhObMNAJDnCpLcCRiBMUA4SpRaVuYHxYcL8rRecBTDAUwwl+tBtWSzBsNsOYBuyM6AF+MzvNM5LqFzdisbnvADWta1wJIJeaEGV4gAYYCZrqXSICIiAiIgri6qT5fNUw61uY4YYK2M2chnju+qcVaruRmzap/QPYn6B7FciaYoJl+Qe6owwcSyp3cArX1MtWJ+Q+slYrqYp/QPYn6B7FcimrjWiE4BgmcPN5qTWyErg5hTh1JPAbtZ4n4BWK6knzU/oHsT9A9iuUXukJqauNd1TK4KVOHAfWSs/QPYpwmyFcTU/X1gpq2k4qf0D2LS7Q86B3P9cZejiL015/avnQJYmP/wBUWqmunTnn7/hc2pncEhQYcT9ZKz9A9ita2Qksq65zirha6S5fJWKIxPBSWWhERAREQEWhF7ZY15bJ1DIuAF0HLGZO4LYsVuhxmB8J7XsM6tIImKEHIg4jELHHqceVs43c9Wrxs9XndpkNiagC2bp8QCNvdrsAXhdmRL8R8SY70RrBPIkfIs5FdH5QWgQ4L3UvFtxp1i/IGR3Cf6VLsSyXLPDaRW7eI2u73snLgtspdl2cBt67KIZh0xIza4iW0ZbDPWt5EQEREBERBCI8CUysfeG+ILLyaSlxMlibsm8z0VSn3hviCw60tA84LM3ZN5nooOLiZSbSpqeAw48lcjNtIUVoFSJmp6Kf3hviCTdk3meiTdk3meiKfeG+IKEW0NwDhM+waz9Zqc3ZN5nooQy496Ta4VOHLX0SSJbUhGbmFn7w3xBJuybzPRJuybzPRF0+8N8QVbo7ScRIV46h8+Sm+I4DBvM8sFiGHAYNnrqceSJtS+8N8QT7w3xBJuybzPRJuybzPRF2n3hviC8+2xgXwTMS08hu0UWvE/ALdiudhJsztOGs4fU1q2+9egUb+PmfRRdiZ4b6d/V9/wAN37w3xBPvDfEEm7JvM9Em7JvM9EY2sw3gkyOSmoMnMzlqwqprLQiIgLnfLjymbYrMXTlEeHBmuV1pe58vVaCdpkNa6JfOfto7MfEgQnNEwDFhbnRof9Pm+G1m+IFL6D4l2v2vaLTEDojnGgDGlxLWDABo+eJxK+n/AGMdrxtJciElkUGRJneLA6s9ZboyJ5PAwa0D5DJ5cLocSTISnPKQ2r7D9i3Y0Wd997Rwr92t5t58xJmoCriZaxuXPlJMkbnmW19A8ozpI0CBqLrztxp/xD10K5rsuII1ujPxENshsmSxvMMeeK6VdWBERAREQEREETiFJQe6UseAJ+Cxph637XdFcTYk90hP63LENshtxO9VGMCfzSHqux5fUwrNMPW/a7orlTYsRV6Yet+13RNOPW/a7oplXYRa93PHdr6cVYqIUUVPer6rsNWrjxU9MPW/a7orZUlnqsRV6Yet+13RRfaQBg6eruux5KZV7oli7YPj/A+KsVMOIAJd79rsc8FLTD1v2u6JYksWIq9MPW/a7ooRYwNO9XHuuw16uHFMpeUTh172eG7+ei1u0PPgf7//AExVsiMMnftd0Wnb4ovwPO/HP5Xehi7Esrp0rN/i/h6CKvTD1v2u6KMS0CVL0zQd13RMrHdE2OmTyU1VBlqnqxBHxVqhBERFFTbLGyKx0OI1r4bmlrmuEwQdRCnHjBjXOODWkmWQE18Z7b+2C02kEWJogwvGZRItc/yw+RO1WTRt+WnkRZrGWxADEbEefxXMLmu1SMr0UH1pmlSVq9m/bBDsjfuzWOjXXlpjd2G0VlOg7waBLAUaANS4yzPvR4kS2RHPkw3nRHF777qtaCTjScpik5YSVlvstmc8XorYhLZgxAWYk0vNePawFY7OPHlta22ZHefZr9pVmm6FEERseLGfEJcO6WgSa1pB/LDY2YMsHETX1iHFDvNIInKhnXJfnTsx9lszr95hEjNkKbrwNCwxXOc5odgbrWzBkSAVdC8rLXCtkS02eIAIjwXMHehOk1rbpbORlK7MGYlitTL6M+Z6v0Qi5PyQ+0KDbJQ3jQ2mX4bjMOzMJ35t2I24rrEBERAREQQiTpKXGqg8uAxbyPLFWHEKOLtg+P8AA+KsZqLIbgMW8jjzUpOzbyPVWImriuTs28j1VcQOPdm2uNDhz19VeTJQhDWcT8NQVlSz5EnZt5HqknZt5HqrEU1cVydm3keqrAcTi2Q2HHXr+plWxHSFMcBvWWNkJfW9XUxGTs28j1STs28j1ViKauK5OzbyPVQhBxrNtdhw1a+PFTiV7ueO7+eqsV1M8q5OzbyPVaduDr8CrfxzqPoY21egtK3+fA/3z/8AGMs66dOef4v4bMnZt5Hqq2hxM5tpQUPE48OCtiu1DE0HVSa2Qkta54jDnMzlqwopqIxPBSWWhERBhwmDuX5xc1jomkDjBjA0jQmgVnhEZg9udJ78F+jyvzE+3/1Xi6WPa9wcxw7zTOokei3xkqV5naXZMZsacUs/qvJEUm7CcXGZdfl3ZEzkRTJbVu8i7TDd3HQIrdToMVoB4PLSOS923udFs0OQbcaYl8uq1152BGrfPiKLyrB2FaYjToHBsMAl19wmwAT7s6kEYfRWuXT7ZtRrwPJcgtNstECzwtd54jxCNYhwoZcXHfIbV2tq8o2WlrYXZnZhcxrQ1sW0dxoAEgQ1pG+ruC5Sw9hAOm5zC+ZlfOke4jwt6By+q+SLb0y5pa5sJgqAC096Y15YK3p3jNY7tuOY8m/s9tMS0QokeM1gZHY4shNuibHB12dJ4ZHevty5ixki0svOaL1AJymReNAdcp54Lp1z5TG4IiLLQiIgqjxJSkJnADajHECV13u88VmI2ZFZcstqXD4jyHRVm7ppD4Xe71TSHwu93qlw+I8h0WHAgTvnkOip5RfEJMrrsz5uGoY5/BT0h8Lvd6qEOEcS4zNTQcsFO4fEeQ6JcSaaQ+F3u9U0h8Lvd6pcPiPIdFCICMHGZoKDngi+WGxCTO66QoPNx1nHhzVmkPhd7vVYbCIEg48h0Wbh8R5DonhJppD4Xe71QxvVd7vVLh8R5Doq3sJMrxzNBwGGv5J4LrMN5xLXTP8AbhqGKnpD4Xe71S4fEeQ6JcPiPIdEXyaQ+F3u9Vp26Ib8Duu/HPh9DG2rcuHxHkOi0O0mm/AF8zMY5ehjTOCjfDd/i/itxkQkzuuyHm8Tjn8FPSHwu93qsCGfEeQ6LNw+I8h0V8Oc1ljpk0Iwxl8lNQhiprPDJTWWxERAXKeWn2dWbtAXnDRWkDux2DvUwDx+duw1GohdWiD8/wBogxuyojYVuguLC4hkeE5wY8EzLmnBrxPzSK6xg5dX2daYDw90JzXNDbxdc0dM3Bsw6XibPDYvpnaPZsKPDdCjQ2RIbhIteLwPQ7cQvmdo+xeKyM5tkt0SDY4g77DN0Ro9G1wIvNMziRtvLrx6merNjye0/Kax2YTvFzyPNhtbZpbHAf1OBA3hY8nLT2tam/8A47O2FDcBO02oSzmWNM7wmTI3X0AnWZXf+Tf2X2CxkObC0sbHS2iUV082gi607QAdq61TlztJHDeTH2ZaC0NtdqtUe1Wxs5OcbrG3mlputqcHHWBsC7lEXNoREQEREGCEuDILKIMXBkFi4MgpIgxcGQS4MgsogxcGQWLgyCkiDFwZBLgyCyiDFwZBYuDIKSIMXBkEuDILKIMXBkFjRjIclJEGLgyCXBkFlEGAFl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08313" y="836712"/>
            <a:ext cx="745659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00B050"/>
                </a:solidFill>
                <a:effectLst>
                  <a:glow rad="101600">
                    <a:srgbClr val="FFFF66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Внеклассное мероприятие</a:t>
            </a:r>
          </a:p>
          <a:p>
            <a:pPr algn="ctr"/>
            <a:r>
              <a:rPr lang="ru-RU" sz="4800" b="1" dirty="0" smtClean="0">
                <a:ln w="11430"/>
                <a:solidFill>
                  <a:srgbClr val="00B050"/>
                </a:solidFill>
                <a:effectLst>
                  <a:glow rad="101600">
                    <a:srgbClr val="FFFF66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4800" b="1" cap="none" spc="0" dirty="0" smtClean="0">
                <a:ln w="11430"/>
                <a:solidFill>
                  <a:srgbClr val="00B050"/>
                </a:solidFill>
                <a:effectLst>
                  <a:glow rad="101600">
                    <a:srgbClr val="FFFF66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Фразеологический забег»</a:t>
            </a:r>
            <a:endParaRPr lang="ru-RU" sz="4800" b="1" cap="none" spc="0" dirty="0">
              <a:ln w="11430"/>
              <a:solidFill>
                <a:srgbClr val="00B050"/>
              </a:solidFill>
              <a:effectLst>
                <a:glow rad="101600">
                  <a:srgbClr val="FFFF66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78" y="0"/>
            <a:ext cx="9197956" cy="6831014"/>
          </a:xfrm>
          <a:prstGeom prst="rect">
            <a:avLst/>
          </a:prstGeom>
        </p:spPr>
      </p:pic>
      <p:pic>
        <p:nvPicPr>
          <p:cNvPr id="7" name="Picture 5" descr="Г казахстан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28604"/>
            <a:ext cx="2071702" cy="117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User\Desktop\170424033337_thumbnail_ Y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2273" y="2204863"/>
            <a:ext cx="6048672" cy="4104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4474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ata:image/jpeg;base64,/9j/4AAQSkZJRgABAQAAAQABAAD/2wCEAAkGBhMSERQUEhIQFREWEBYXFxUSFhUQGBcXFRUVFRgSFBQXHCYeFxkjGhQXIS8gJCcpLC0uFR8xNTAqNSYrLSkBCQoKDgwOGg8PGTQkHCQsLCwsLCwyMCwsKSwsLCwpKSwsLCwsLCwsKS4sKSwsLCwsLDIsKSwtKSwsMiosLCwwL//AABEIAMIBAwMBIgACEQEDEQH/xAAcAAEAAgMBAQEAAAAAAAAAAAAAAgMBBAYFBwj/xABCEAABAgMEBwMJBwMEAwEAAAABAAIDESEEEjFRE0FhcYGR0QUiUgYyU2KhorHB8AcUM0KCkuEjcnRDc7LDNGOzJP/EABgBAQEBAQEAAAAAAAAAAAAAAAABAgME/8QAKhEBAQEAAQMCBQQCAwAAAAAAAAERAgMSITHwBEFRkbEicYGhE9EyQsH/2gAMAwEAAhEDEQA/APuKIiAiIgIiICIiAiIgIiICKLtSXN/MoJIo3d/MqEITrWuFThq+tqC1FG5v5lLm/mUEkUH0E68zyRkOlSZ7ygmijc38ylzfzKCSKuJQUnPAVOKk1lMTzKCSKNzfzKXN/MoJIqnCoAJzNTwH1ktftB5bo5EicZgNcQZzCLxndcjdRRub+ZS5v5lESRVwnTJynv3qxAREQEREBERAREQEREBERAREQROIUlVGIpMkbqKsub43cyrIzbi2LXu547v5w5qxakMtxLnTO04ah9Zqc2+J3Mq2JOXzbCLXm3xO5lRe9oHnOnvOKdq9y7F2wfH+B8VYtVl0Dz3czzUpt8TuZTElbCLXm3xO5lQiPbKjnTNBU807TuXtqZ6hQb9Z+XNWLWbdH5ncyszb4ncymErYWHOkJqibfE7mVBzmkyvOkKmpx1D58k7S8mxCbSuJqei1O1P9L/IZ81dNvidzK0u0i3+l3nf+QzWcnJY6dK/qj1VCK7UMTQdVVNvidzKgxzSSbzshU4azz+CSOd5NhjZU2BTVUEisiTvqrVlqCIiKIiICIiAiIgIiICIiAiIgicQoxKkDid2XH5FZe6Vd6Qm6zia/wql+iaLDngAkkAATJNJDNedZu3oT4r4TT3m3am7dJcLzQ0z7xIrILF5SeK6ceny5S3jPT1ekqxV2wfH+PmVmI+Qpjq3rLGyEvretuaSIk1FFWypJ1YD5nn8Eiu1DE03ZlTAlRVPmyiTSaiovdIT+tyxDbIVxxO9YNXbB8dX1tCsmqgtHtTGD/kN+DlvTWj2njB/yG/ByzXXp/wDJtRTqGJ+GsqYChDr3s8N389FYtVyn1RGJ4KSiMTwUlFEREBERAREQEREBatstwZQSL8stp2fFY7RtF1sgZOdQS1DW761kLn4YuRXk0aQSTl+aZ2SnXNu1B6LrdEcJhxYS3ABpkZaw4HXq4bVfYbU9z5Xrw/NMN7tKYASOFDqmtNjpgGtQDWhrsXo9lQqF3iIl/aMDxJJ3EIN5ERBTaGgynOU9U/ko3W5P99XHEKSus2PC8o+zDHhBjS4ARWOe0h8nsaZuh0niNmIC8ex9jPji9EbEhB1udHffa8PuwzdhQxSgugEunTUu1VFshBzCw4OF2QJbjjUEHBcefRnPl3Pb0fi+fS6fZPr6/T6/+faOL7Jsz42jjtEatqix5zeBo5ObDgtnQ3u7hgA6epX9j2SK+NDdHhx5CyOLy4PE40Z3fFDg1ougZSXXWSyNhMaxgkxok0TJkBgJlXLnx6GZt/f+v9O3U+OtvKcePi+J9ZPPj7XHGQmR2lh0cdrIkeO991r3ykLsH+kDNjD5xBOIqayS0dlxgIkFjY5Y2yshwL5cRfiE6SNEcKBzKbvyiq7NVxTq1n4az9ZrX+CfW+/e/uzfjrLs4z3dn9fp/b6OWt9ldFbBlCjH+vCY9zmm/o4RLnPJnQPc3PAqP3S0RHzc2K1wtxfObgGwIXmw2ZmJr/uM5SC64BZVvRlu21jj8XeMycZ8/wC/c+0cb2hZHxYbXtg2lsWNFgsisBeNGxry5xrIEy7pdrnSisskGIIFqiPhRNM+NEdDa5r3DujRwmATwkMTTvTXXKvF2wfH+B8VJ0PO7792tX429vZ2zN/rx4/bxPs5Z3Z7y2ysYyOHQY0MPL3ON5ujLnm8PPAMhgJmlFoCxWjQw3aOOIhtUeM8EOJBa1+hhkTq0kMFaUXeIpehL877z/S8fjuXH/rPe7/d1zXY8CKbREfHY9pECCwXb9wuu34rm18RA/St/tQNnBEn1jt8WF131xXqrzrdUwTnaGy3XXy68V34ceyerzcup/l6kuSeM+0xtBrcn++km5P99bCLevP2qoIFZT1Yz+atURieCkstQREQEREBERAVceMGNLjqHPIDaSrF5vaVoDrrQZ94zlmyVObgeCDRtUfvGI6lBhMhoBMxurOfqrTtjA+KxlaAuf8A2AiTDvcBwBzW5EcACXeaAZ7pVWp2TDm0xCJGIZyyaKMby+KD0rLZzEcQfMAEzmTPubKSJ/u4r2AFrdmslDadbheO91fZhwW0gIiIInEKSrjDCYnsp81XcHo/Y3qrIlrYVbKknVgPmfrJURGjAQ6nY3icVIQ2+j9jequM62UWvcHo/Y3qlwej9jeqYuthVwq97PDd9VVERgNNHjjRuHPgp3B6P2N6pib5bCLXuD0fsb1S4PR+xvVMXV0R0ht1b0Y2Ql9b1rBgJno6CmDcdevhzU7g9H7G9UxNbCLXuD0fsb1WC1vo/Y3qmLq2LXu547v56rV7Sxg/5Df+D1OHDGOjx2Nw1DFavaLBeg/0/wDXGpvgibUsb6Vvdvv0eqi17g9H7G9VF4AH4ddVG480xjuXsdU8FNUWZgEwBLDIT20V6lWCIiiiIiAiIgottq0bLxE6gSwxIHzXhDzWkeET4D+SOJOoLf7bAfJk/WmMWkeYecz+lefZDi00cDO7lPwnW0mcssNUgGr2tFvBkNszpCJyxuCRJ+sitxkAvc1oLmjC61sxLM3migG0jYvPsQL4sSI0AMHcacKAzcRlPGcvzFdL2VZi1t44urhgNQz27JoNuDCutAm4y1uMyd5U0RAREQROIUlB7pETUIsUYTFdurWfrNWRLcSh1N7gN2fHorFAPbmOYWdIMxzQiSwSsaQZjmq4kQEgTGZrqy49UwtShDXn8NQ+s1Yo6QZjmmkGY5oRJQiukKYmgWdIMxzVbYgJnMSFBUcT8uCSFqxjZCSko6QZjmmkGY5oeElXEqZcTu1DifgVl0ZoGI5qMJwxJEzU1HJIlvyWrR7S86B/kD/hEW5pBmOa0e0YgvQKj8ca/wD1xFMdenf1ff8AD0FWKunqFBv1n5c1iJGAFCJmgqssc0CUxzVxy1IYngpKDDMmWxTUaEREBERAREQeVbgC4ub+XuvGEpVDt1cd2RXmdpWq5Cc4GspDeaTG7HgpuhObMNAJDnCpLcCRiBMUA4SpRaVuYHxYcL8rRecBTDAUwwl+tBtWSzBsNsOYBuyM6AF+MzvNM5LqFzdisbnvADWta1wJIJeaEGV4gAYYCZrqXSICIiAiIgri6qT5fNUw61uY4YYK2M2chnju+qcVaruRmzap/QPYn6B7FciaYoJl+Qe6owwcSyp3cArX1MtWJ+Q+slYrqYp/QPYn6B7FcimrjWiE4BgmcPN5qTWyErg5hTh1JPAbtZ4n4BWK6knzU/oHsT9A9iuUXukJqauNd1TK4KVOHAfWSs/QPYpwmyFcTU/X1gpq2k4qf0D2LS7Q86B3P9cZejiL015/avnQJYmP/wBUWqmunTnn7/hc2pncEhQYcT9ZKz9A9ita2Qksq65zirha6S5fJWKIxPBSWWhERAREQEWhF7ZY15bJ1DIuAF0HLGZO4LYsVuhxmB8J7XsM6tIImKEHIg4jELHHqceVs43c9Wrxs9XndpkNiagC2bp8QCNvdrsAXhdmRL8R8SY70RrBPIkfIs5FdH5QWgQ4L3UvFtxp1i/IGR3Cf6VLsSyXLPDaRW7eI2u73snLgtspdl2cBt67KIZh0xIza4iW0ZbDPWt5EQEREBERBCI8CUysfeG+ILLyaSlxMlibsm8z0VSn3hviCw60tA84LM3ZN5nooOLiZSbSpqeAw48lcjNtIUVoFSJmp6Kf3hviCTdk3meiTdk3meiKfeG+IKEW0NwDhM+waz9Zqc3ZN5nooQy496Ta4VOHLX0SSJbUhGbmFn7w3xBJuybzPRJuybzPRF0+8N8QVbo7ScRIV46h8+Sm+I4DBvM8sFiGHAYNnrqceSJtS+8N8QT7w3xBJuybzPRJuybzPRF2n3hviC8+2xgXwTMS08hu0UWvE/ALdiudhJsztOGs4fU1q2+9egUb+PmfRRdiZ4b6d/V9/wAN37w3xBPvDfEEm7JvM9Em7JvM9EY2sw3gkyOSmoMnMzlqwqprLQiIgLnfLjymbYrMXTlEeHBmuV1pe58vVaCdpkNa6JfOfto7MfEgQnNEwDFhbnRof9Pm+G1m+IFL6D4l2v2vaLTEDojnGgDGlxLWDABo+eJxK+n/AGMdrxtJciElkUGRJneLA6s9ZboyJ5PAwa0D5DJ5cLocSTISnPKQ2r7D9i3Y0Wd997Rwr92t5t58xJmoCriZaxuXPlJMkbnmW19A8ozpI0CBqLrztxp/xD10K5rsuII1ujPxENshsmSxvMMeeK6VdWBERAREQEREETiFJQe6UseAJ+Cxph637XdFcTYk90hP63LENshtxO9VGMCfzSHqux5fUwrNMPW/a7orlTYsRV6Yet+13RNOPW/a7oplXYRa93PHdr6cVYqIUUVPer6rsNWrjxU9MPW/a7orZUlnqsRV6Yet+13RRfaQBg6eruux5KZV7oli7YPj/A+KsVMOIAJd79rsc8FLTD1v2u6JYksWIq9MPW/a7ooRYwNO9XHuuw16uHFMpeUTh172eG7+ei1u0PPgf7//AExVsiMMnftd0Wnb4ovwPO/HP5Xehi7Esrp0rN/i/h6CKvTD1v2u6KMS0CVL0zQd13RMrHdE2OmTyU1VBlqnqxBHxVqhBERFFTbLGyKx0OI1r4bmlrmuEwQdRCnHjBjXOODWkmWQE18Z7b+2C02kEWJogwvGZRItc/yw+RO1WTRt+WnkRZrGWxADEbEefxXMLmu1SMr0UH1pmlSVq9m/bBDsjfuzWOjXXlpjd2G0VlOg7waBLAUaANS4yzPvR4kS2RHPkw3nRHF777qtaCTjScpik5YSVlvstmc8XorYhLZgxAWYk0vNePawFY7OPHlta22ZHefZr9pVmm6FEERseLGfEJcO6WgSa1pB/LDY2YMsHETX1iHFDvNIInKhnXJfnTsx9lszr95hEjNkKbrwNCwxXOc5odgbrWzBkSAVdC8rLXCtkS02eIAIjwXMHehOk1rbpbORlK7MGYlitTL6M+Z6v0Qi5PyQ+0KDbJQ3jQ2mX4bjMOzMJ35t2I24rrEBERAREQQiTpKXGqg8uAxbyPLFWHEKOLtg+P8AA+KsZqLIbgMW8jjzUpOzbyPVWImriuTs28j1VcQOPdm2uNDhz19VeTJQhDWcT8NQVlSz5EnZt5HqknZt5HqrEU1cVydm3keqrAcTi2Q2HHXr+plWxHSFMcBvWWNkJfW9XUxGTs28j1STs28j1ViKauK5OzbyPVQhBxrNtdhw1a+PFTiV7ueO7+eqsV1M8q5OzbyPVaduDr8CrfxzqPoY21egtK3+fA/3z/8AGMs66dOef4v4bMnZt5Hqq2hxM5tpQUPE48OCtiu1DE0HVSa2Qkta54jDnMzlqwopqIxPBSWWhERBhwmDuX5xc1jomkDjBjA0jQmgVnhEZg9udJ78F+jyvzE+3/1Xi6WPa9wcxw7zTOokei3xkqV5naXZMZsacUs/qvJEUm7CcXGZdfl3ZEzkRTJbVu8i7TDd3HQIrdToMVoB4PLSOS923udFs0OQbcaYl8uq1152BGrfPiKLyrB2FaYjToHBsMAl19wmwAT7s6kEYfRWuXT7ZtRrwPJcgtNstECzwtd54jxCNYhwoZcXHfIbV2tq8o2WlrYXZnZhcxrQ1sW0dxoAEgQ1pG+ruC5Sw9hAOm5zC+ZlfOke4jwt6By+q+SLb0y5pa5sJgqAC096Y15YK3p3jNY7tuOY8m/s9tMS0QokeM1gZHY4shNuibHB12dJ4ZHevty5ixki0svOaL1AJymReNAdcp54Lp1z5TG4IiLLQiIgqjxJSkJnADajHECV13u88VmI2ZFZcstqXD4jyHRVm7ppD4Xe71TSHwu93qlw+I8h0WHAgTvnkOip5RfEJMrrsz5uGoY5/BT0h8Lvd6qEOEcS4zNTQcsFO4fEeQ6JcSaaQ+F3u9U0h8Lvd6pcPiPIdFCICMHGZoKDngi+WGxCTO66QoPNx1nHhzVmkPhd7vVYbCIEg48h0Wbh8R5DonhJppD4Xe71QxvVd7vVLh8R5Doq3sJMrxzNBwGGv5J4LrMN5xLXTP8AbhqGKnpD4Xe71S4fEeQ6JcPiPIdEXyaQ+F3u9Vp26Ib8Duu/HPh9DG2rcuHxHkOi0O0mm/AF8zMY5ehjTOCjfDd/i/itxkQkzuuyHm8Tjn8FPSHwu93qsCGfEeQ6LNw+I8h0V8Oc1ljpk0Iwxl8lNQhiprPDJTWWxERAXKeWn2dWbtAXnDRWkDux2DvUwDx+duw1GohdWiD8/wBogxuyojYVuguLC4hkeE5wY8EzLmnBrxPzSK6xg5dX2daYDw90JzXNDbxdc0dM3Bsw6XibPDYvpnaPZsKPDdCjQ2RIbhIteLwPQ7cQvmdo+xeKyM5tkt0SDY4g77DN0Ro9G1wIvNMziRtvLrx6merNjye0/Kax2YTvFzyPNhtbZpbHAf1OBA3hY8nLT2tam/8A47O2FDcBO02oSzmWNM7wmTI3X0AnWZXf+Tf2X2CxkObC0sbHS2iUV082gi607QAdq61TlztJHDeTH2ZaC0NtdqtUe1Wxs5OcbrG3mlputqcHHWBsC7lEXNoREQEREGCEuDILKIMXBkFi4MgpIgxcGQS4MgsogxcGQWLgyCkiDFwZBLgyCyiDFwZBYuDIKSIMXBkEuDILKIMXBkFjRjIclJEGLgyCXBkFlEGAFl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 descr="https://www.proza.ru/pics/2012/12/14/11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22" y="-27384"/>
            <a:ext cx="9168339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Г казахстан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04"/>
            <a:ext cx="2071702" cy="117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kazpravda.kz/images/w715/uploads/publication2/126/94/126949-preview-imag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060848"/>
            <a:ext cx="7074669" cy="4333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474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ata:image/jpeg;base64,/9j/4AAQSkZJRgABAQAAAQABAAD/2wCEAAkGBhMSERQUEhIQFREWEBYXFxUSFhUQGBcXFRUVFRgSFBQXHCYeFxkjGhQXIS8gJCcpLC0uFR8xNTAqNSYrLSkBCQoKDgwOGg8PGTQkHCQsLCwsLCwyMCwsKSwsLCwpKSwsLCwsLCwsKS4sKSwsLCwsLDIsKSwtKSwsMiosLCwwL//AABEIAMIBAwMBIgACEQEDEQH/xAAcAAEAAgMBAQEAAAAAAAAAAAAAAgMBBAYFBwj/xABCEAABAgMEBwMJBwMEAwEAAAABAAIDESEEEjFRE0FhcYGR0QUiUgYyU2KhorHB8AcUM0KCkuEjcnRDc7LDNGOzJP/EABgBAQEBAQEAAAAAAAAAAAAAAAABAgME/8QAKhEBAQEAAQMCBQQCAwAAAAAAAAERAgMSITHwBEFRkbEicYGhE9EyQsH/2gAMAwEAAhEDEQA/APuKIiAiIgIiICIiAiIgIiICKLtSXN/MoJIo3d/MqEITrWuFThq+tqC1FG5v5lLm/mUEkUH0E68zyRkOlSZ7ygmijc38ylzfzKCSKuJQUnPAVOKk1lMTzKCSKNzfzKXN/MoJIqnCoAJzNTwH1ktftB5bo5EicZgNcQZzCLxndcjdRRub+ZS5v5lESRVwnTJynv3qxAREQEREBERAREQEREBERAREQROIUlVGIpMkbqKsub43cyrIzbi2LXu547v5w5qxakMtxLnTO04ah9Zqc2+J3Mq2JOXzbCLXm3xO5lRe9oHnOnvOKdq9y7F2wfH+B8VYtVl0Dz3czzUpt8TuZTElbCLXm3xO5lQiPbKjnTNBU807TuXtqZ6hQb9Z+XNWLWbdH5ncyszb4ncymErYWHOkJqibfE7mVBzmkyvOkKmpx1D58k7S8mxCbSuJqei1O1P9L/IZ81dNvidzK0u0i3+l3nf+QzWcnJY6dK/qj1VCK7UMTQdVVNvidzKgxzSSbzshU4azz+CSOd5NhjZU2BTVUEisiTvqrVlqCIiKIiICIiAiIgIiICIiAiIgicQoxKkDid2XH5FZe6Vd6Qm6zia/wql+iaLDngAkkAATJNJDNedZu3oT4r4TT3m3am7dJcLzQ0z7xIrILF5SeK6ceny5S3jPT1ekqxV2wfH+PmVmI+Qpjq3rLGyEvretuaSIk1FFWypJ1YD5nn8Eiu1DE03ZlTAlRVPmyiTSaiovdIT+tyxDbIVxxO9YNXbB8dX1tCsmqgtHtTGD/kN+DlvTWj2njB/yG/ByzXXp/wDJtRTqGJ+GsqYChDr3s8N389FYtVyn1RGJ4KSiMTwUlFEREBERAREQEREBatstwZQSL8stp2fFY7RtF1sgZOdQS1DW761kLn4YuRXk0aQSTl+aZ2SnXNu1B6LrdEcJhxYS3ABpkZaw4HXq4bVfYbU9z5Xrw/NMN7tKYASOFDqmtNjpgGtQDWhrsXo9lQqF3iIl/aMDxJJ3EIN5ERBTaGgynOU9U/ko3W5P99XHEKSus2PC8o+zDHhBjS4ARWOe0h8nsaZuh0niNmIC8ex9jPji9EbEhB1udHffa8PuwzdhQxSgugEunTUu1VFshBzCw4OF2QJbjjUEHBcefRnPl3Pb0fi+fS6fZPr6/T6/+faOL7Jsz42jjtEatqix5zeBo5ObDgtnQ3u7hgA6epX9j2SK+NDdHhx5CyOLy4PE40Z3fFDg1ougZSXXWSyNhMaxgkxok0TJkBgJlXLnx6GZt/f+v9O3U+OtvKcePi+J9ZPPj7XHGQmR2lh0cdrIkeO991r3ykLsH+kDNjD5xBOIqayS0dlxgIkFjY5Y2yshwL5cRfiE6SNEcKBzKbvyiq7NVxTq1n4az9ZrX+CfW+/e/uzfjrLs4z3dn9fp/b6OWt9ldFbBlCjH+vCY9zmm/o4RLnPJnQPc3PAqP3S0RHzc2K1wtxfObgGwIXmw2ZmJr/uM5SC64BZVvRlu21jj8XeMycZ8/wC/c+0cb2hZHxYbXtg2lsWNFgsisBeNGxry5xrIEy7pdrnSisskGIIFqiPhRNM+NEdDa5r3DujRwmATwkMTTvTXXKvF2wfH+B8VJ0PO7792tX429vZ2zN/rx4/bxPs5Z3Z7y2ysYyOHQY0MPL3ON5ujLnm8PPAMhgJmlFoCxWjQw3aOOIhtUeM8EOJBa1+hhkTq0kMFaUXeIpehL877z/S8fjuXH/rPe7/d1zXY8CKbREfHY9pECCwXb9wuu34rm18RA/St/tQNnBEn1jt8WF131xXqrzrdUwTnaGy3XXy68V34ceyerzcup/l6kuSeM+0xtBrcn++km5P99bCLevP2qoIFZT1Yz+atURieCkstQREQEREBERAVceMGNLjqHPIDaSrF5vaVoDrrQZ94zlmyVObgeCDRtUfvGI6lBhMhoBMxurOfqrTtjA+KxlaAuf8A2AiTDvcBwBzW5EcACXeaAZ7pVWp2TDm0xCJGIZyyaKMby+KD0rLZzEcQfMAEzmTPubKSJ/u4r2AFrdmslDadbheO91fZhwW0gIiIInEKSrjDCYnsp81XcHo/Y3qrIlrYVbKknVgPmfrJURGjAQ6nY3icVIQ2+j9jequM62UWvcHo/Y3qlwej9jeqYuthVwq97PDd9VVERgNNHjjRuHPgp3B6P2N6pib5bCLXuD0fsb1S4PR+xvVMXV0R0ht1b0Y2Ql9b1rBgJno6CmDcdevhzU7g9H7G9UxNbCLXuD0fsb1WC1vo/Y3qmLq2LXu547v56rV7Sxg/5Df+D1OHDGOjx2Nw1DFavaLBeg/0/wDXGpvgibUsb6Vvdvv0eqi17g9H7G9VF4AH4ddVG480xjuXsdU8FNUWZgEwBLDIT20V6lWCIiiiIiAiIgottq0bLxE6gSwxIHzXhDzWkeET4D+SOJOoLf7bAfJk/WmMWkeYecz+lefZDi00cDO7lPwnW0mcssNUgGr2tFvBkNszpCJyxuCRJ+sitxkAvc1oLmjC61sxLM3migG0jYvPsQL4sSI0AMHcacKAzcRlPGcvzFdL2VZi1t44urhgNQz27JoNuDCutAm4y1uMyd5U0RAREQROIUlB7pETUIsUYTFdurWfrNWRLcSh1N7gN2fHorFAPbmOYWdIMxzQiSwSsaQZjmq4kQEgTGZrqy49UwtShDXn8NQ+s1Yo6QZjmmkGY5oRJQiukKYmgWdIMxzVbYgJnMSFBUcT8uCSFqxjZCSko6QZjmmkGY5oeElXEqZcTu1DifgVl0ZoGI5qMJwxJEzU1HJIlvyWrR7S86B/kD/hEW5pBmOa0e0YgvQKj8ca/wD1xFMdenf1ff8AD0FWKunqFBv1n5c1iJGAFCJmgqssc0CUxzVxy1IYngpKDDMmWxTUaEREBERAREQeVbgC4ub+XuvGEpVDt1cd2RXmdpWq5Cc4GspDeaTG7HgpuhObMNAJDnCpLcCRiBMUA4SpRaVuYHxYcL8rRecBTDAUwwl+tBtWSzBsNsOYBuyM6AF+MzvNM5LqFzdisbnvADWta1wJIJeaEGV4gAYYCZrqXSICIiAiIgri6qT5fNUw61uY4YYK2M2chnju+qcVaruRmzap/QPYn6B7FciaYoJl+Qe6owwcSyp3cArX1MtWJ+Q+slYrqYp/QPYn6B7FcimrjWiE4BgmcPN5qTWyErg5hTh1JPAbtZ4n4BWK6knzU/oHsT9A9iuUXukJqauNd1TK4KVOHAfWSs/QPYpwmyFcTU/X1gpq2k4qf0D2LS7Q86B3P9cZejiL015/avnQJYmP/wBUWqmunTnn7/hc2pncEhQYcT9ZKz9A9ita2Qksq65zirha6S5fJWKIxPBSWWhERAREQEWhF7ZY15bJ1DIuAF0HLGZO4LYsVuhxmB8J7XsM6tIImKEHIg4jELHHqceVs43c9Wrxs9XndpkNiagC2bp8QCNvdrsAXhdmRL8R8SY70RrBPIkfIs5FdH5QWgQ4L3UvFtxp1i/IGR3Cf6VLsSyXLPDaRW7eI2u73snLgtspdl2cBt67KIZh0xIza4iW0ZbDPWt5EQEREBERBCI8CUysfeG+ILLyaSlxMlibsm8z0VSn3hviCw60tA84LM3ZN5nooOLiZSbSpqeAw48lcjNtIUVoFSJmp6Kf3hviCTdk3meiTdk3meiKfeG+IKEW0NwDhM+waz9Zqc3ZN5nooQy496Ta4VOHLX0SSJbUhGbmFn7w3xBJuybzPRJuybzPRF0+8N8QVbo7ScRIV46h8+Sm+I4DBvM8sFiGHAYNnrqceSJtS+8N8QT7w3xBJuybzPRJuybzPRF2n3hviC8+2xgXwTMS08hu0UWvE/ALdiudhJsztOGs4fU1q2+9egUb+PmfRRdiZ4b6d/V9/wAN37w3xBPvDfEEm7JvM9Em7JvM9EY2sw3gkyOSmoMnMzlqwqprLQiIgLnfLjymbYrMXTlEeHBmuV1pe58vVaCdpkNa6JfOfto7MfEgQnNEwDFhbnRof9Pm+G1m+IFL6D4l2v2vaLTEDojnGgDGlxLWDABo+eJxK+n/AGMdrxtJciElkUGRJneLA6s9ZboyJ5PAwa0D5DJ5cLocSTISnPKQ2r7D9i3Y0Wd997Rwr92t5t58xJmoCriZaxuXPlJMkbnmW19A8ozpI0CBqLrztxp/xD10K5rsuII1ujPxENshsmSxvMMeeK6VdWBERAREQEREETiFJQe6UseAJ+Cxph637XdFcTYk90hP63LENshtxO9VGMCfzSHqux5fUwrNMPW/a7orlTYsRV6Yet+13RNOPW/a7oplXYRa93PHdr6cVYqIUUVPer6rsNWrjxU9MPW/a7orZUlnqsRV6Yet+13RRfaQBg6eruux5KZV7oli7YPj/A+KsVMOIAJd79rsc8FLTD1v2u6JYksWIq9MPW/a7ooRYwNO9XHuuw16uHFMpeUTh172eG7+ei1u0PPgf7//AExVsiMMnftd0Wnb4ovwPO/HP5Xehi7Esrp0rN/i/h6CKvTD1v2u6KMS0CVL0zQd13RMrHdE2OmTyU1VBlqnqxBHxVqhBERFFTbLGyKx0OI1r4bmlrmuEwQdRCnHjBjXOODWkmWQE18Z7b+2C02kEWJogwvGZRItc/yw+RO1WTRt+WnkRZrGWxADEbEefxXMLmu1SMr0UH1pmlSVq9m/bBDsjfuzWOjXXlpjd2G0VlOg7waBLAUaANS4yzPvR4kS2RHPkw3nRHF777qtaCTjScpik5YSVlvstmc8XorYhLZgxAWYk0vNePawFY7OPHlta22ZHefZr9pVmm6FEERseLGfEJcO6WgSa1pB/LDY2YMsHETX1iHFDvNIInKhnXJfnTsx9lszr95hEjNkKbrwNCwxXOc5odgbrWzBkSAVdC8rLXCtkS02eIAIjwXMHehOk1rbpbORlK7MGYlitTL6M+Z6v0Qi5PyQ+0KDbJQ3jQ2mX4bjMOzMJ35t2I24rrEBERAREQQiTpKXGqg8uAxbyPLFWHEKOLtg+P8AA+KsZqLIbgMW8jjzUpOzbyPVWImriuTs28j1VcQOPdm2uNDhz19VeTJQhDWcT8NQVlSz5EnZt5HqknZt5HqrEU1cVydm3keqrAcTi2Q2HHXr+plWxHSFMcBvWWNkJfW9XUxGTs28j1STs28j1ViKauK5OzbyPVQhBxrNtdhw1a+PFTiV7ueO7+eqsV1M8q5OzbyPVaduDr8CrfxzqPoY21egtK3+fA/3z/8AGMs66dOef4v4bMnZt5Hqq2hxM5tpQUPE48OCtiu1DE0HVSa2Qkta54jDnMzlqwopqIxPBSWWhERBhwmDuX5xc1jomkDjBjA0jQmgVnhEZg9udJ78F+jyvzE+3/1Xi6WPa9wcxw7zTOokei3xkqV5naXZMZsacUs/qvJEUm7CcXGZdfl3ZEzkRTJbVu8i7TDd3HQIrdToMVoB4PLSOS923udFs0OQbcaYl8uq1152BGrfPiKLyrB2FaYjToHBsMAl19wmwAT7s6kEYfRWuXT7ZtRrwPJcgtNstECzwtd54jxCNYhwoZcXHfIbV2tq8o2WlrYXZnZhcxrQ1sW0dxoAEgQ1pG+ruC5Sw9hAOm5zC+ZlfOke4jwt6By+q+SLb0y5pa5sJgqAC096Y15YK3p3jNY7tuOY8m/s9tMS0QokeM1gZHY4shNuibHB12dJ4ZHevty5ixki0svOaL1AJymReNAdcp54Lp1z5TG4IiLLQiIgqjxJSkJnADajHECV13u88VmI2ZFZcstqXD4jyHRVm7ppD4Xe71TSHwu93qlw+I8h0WHAgTvnkOip5RfEJMrrsz5uGoY5/BT0h8Lvd6qEOEcS4zNTQcsFO4fEeQ6JcSaaQ+F3u9U0h8Lvd6pcPiPIdFCICMHGZoKDngi+WGxCTO66QoPNx1nHhzVmkPhd7vVYbCIEg48h0Wbh8R5DonhJppD4Xe71QxvVd7vVLh8R5Doq3sJMrxzNBwGGv5J4LrMN5xLXTP8AbhqGKnpD4Xe71S4fEeQ6JcPiPIdEXyaQ+F3u9Vp26Ib8Duu/HPh9DG2rcuHxHkOi0O0mm/AF8zMY5ehjTOCjfDd/i/itxkQkzuuyHm8Tjn8FPSHwu93qsCGfEeQ6LNw+I8h0V8Oc1ljpk0Iwxl8lNQhiprPDJTWWxERAXKeWn2dWbtAXnDRWkDux2DvUwDx+duw1GohdWiD8/wBogxuyojYVuguLC4hkeE5wY8EzLmnBrxPzSK6xg5dX2daYDw90JzXNDbxdc0dM3Bsw6XibPDYvpnaPZsKPDdCjQ2RIbhIteLwPQ7cQvmdo+xeKyM5tkt0SDY4g77DN0Ro9G1wIvNMziRtvLrx6merNjye0/Kax2YTvFzyPNhtbZpbHAf1OBA3hY8nLT2tam/8A47O2FDcBO02oSzmWNM7wmTI3X0AnWZXf+Tf2X2CxkObC0sbHS2iUV082gi607QAdq61TlztJHDeTH2ZaC0NtdqtUe1Wxs5OcbrG3mlputqcHHWBsC7lEXNoREQEREGCEuDILKIMXBkFi4MgpIgxcGQS4MgsogxcGQWLgyCkiDFwZBLgyCyiDFwZBYuDIKSIMXBkEuDILKIMXBkFjRjIclJEGLgyCXBkFlEGAFl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https://im0-tub-kz.yandex.net/i?id=b829c95dd46c68d23b339d3373f39373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68" y="1"/>
            <a:ext cx="917606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Г казахстан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04"/>
            <a:ext cx="2071702" cy="117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папка РУХАНИ ЖАНГЫРУ\картинки РУХАНИ\36cbcab68d460bde6706cd6283443aea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844824"/>
            <a:ext cx="7310586" cy="4587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4474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ata:image/jpeg;base64,/9j/4AAQSkZJRgABAQAAAQABAAD/2wCEAAkGBhMSERQUEhIQFREWEBYXFxUSFhUQGBcXFRUVFRgSFBQXHCYeFxkjGhQXIS8gJCcpLC0uFR8xNTAqNSYrLSkBCQoKDgwOGg8PGTQkHCQsLCwsLCwyMCwsKSwsLCwpKSwsLCwsLCwsKS4sKSwsLCwsLDIsKSwtKSwsMiosLCwwL//AABEIAMIBAwMBIgACEQEDEQH/xAAcAAEAAgMBAQEAAAAAAAAAAAAAAgMBBAYFBwj/xABCEAABAgMEBwMJBwMEAwEAAAABAAIDESEEEjFRE0FhcYGR0QUiUgYyU2KhorHB8AcUM0KCkuEjcnRDc7LDNGOzJP/EABgBAQEBAQEAAAAAAAAAAAAAAAABAgME/8QAKhEBAQEAAQMCBQQCAwAAAAAAAAERAgMSITHwBEFRkbEicYGhE9EyQsH/2gAMAwEAAhEDEQA/APuKIiAiIgIiICIiAiIgIiICKLtSXN/MoJIo3d/MqEITrWuFThq+tqC1FG5v5lLm/mUEkUH0E68zyRkOlSZ7ygmijc38ylzfzKCSKuJQUnPAVOKk1lMTzKCSKNzfzKXN/MoJIqnCoAJzNTwH1ktftB5bo5EicZgNcQZzCLxndcjdRRub+ZS5v5lESRVwnTJynv3qxAREQEREBERAREQEREBERAREQROIUlVGIpMkbqKsub43cyrIzbi2LXu547v5w5qxakMtxLnTO04ah9Zqc2+J3Mq2JOXzbCLXm3xO5lRe9oHnOnvOKdq9y7F2wfH+B8VYtVl0Dz3czzUpt8TuZTElbCLXm3xO5lQiPbKjnTNBU807TuXtqZ6hQb9Z+XNWLWbdH5ncyszb4ncymErYWHOkJqibfE7mVBzmkyvOkKmpx1D58k7S8mxCbSuJqei1O1P9L/IZ81dNvidzK0u0i3+l3nf+QzWcnJY6dK/qj1VCK7UMTQdVVNvidzKgxzSSbzshU4azz+CSOd5NhjZU2BTVUEisiTvqrVlqCIiKIiICIiAiIgIiICIiAiIgicQoxKkDid2XH5FZe6Vd6Qm6zia/wql+iaLDngAkkAATJNJDNedZu3oT4r4TT3m3am7dJcLzQ0z7xIrILF5SeK6ceny5S3jPT1ekqxV2wfH+PmVmI+Qpjq3rLGyEvretuaSIk1FFWypJ1YD5nn8Eiu1DE03ZlTAlRVPmyiTSaiovdIT+tyxDbIVxxO9YNXbB8dX1tCsmqgtHtTGD/kN+DlvTWj2njB/yG/ByzXXp/wDJtRTqGJ+GsqYChDr3s8N389FYtVyn1RGJ4KSiMTwUlFEREBERAREQEREBatstwZQSL8stp2fFY7RtF1sgZOdQS1DW761kLn4YuRXk0aQSTl+aZ2SnXNu1B6LrdEcJhxYS3ABpkZaw4HXq4bVfYbU9z5Xrw/NMN7tKYASOFDqmtNjpgGtQDWhrsXo9lQqF3iIl/aMDxJJ3EIN5ERBTaGgynOU9U/ko3W5P99XHEKSus2PC8o+zDHhBjS4ARWOe0h8nsaZuh0niNmIC8ex9jPji9EbEhB1udHffa8PuwzdhQxSgugEunTUu1VFshBzCw4OF2QJbjjUEHBcefRnPl3Pb0fi+fS6fZPr6/T6/+faOL7Jsz42jjtEatqix5zeBo5ObDgtnQ3u7hgA6epX9j2SK+NDdHhx5CyOLy4PE40Z3fFDg1ougZSXXWSyNhMaxgkxok0TJkBgJlXLnx6GZt/f+v9O3U+OtvKcePi+J9ZPPj7XHGQmR2lh0cdrIkeO991r3ykLsH+kDNjD5xBOIqayS0dlxgIkFjY5Y2yshwL5cRfiE6SNEcKBzKbvyiq7NVxTq1n4az9ZrX+CfW+/e/uzfjrLs4z3dn9fp/b6OWt9ldFbBlCjH+vCY9zmm/o4RLnPJnQPc3PAqP3S0RHzc2K1wtxfObgGwIXmw2ZmJr/uM5SC64BZVvRlu21jj8XeMycZ8/wC/c+0cb2hZHxYbXtg2lsWNFgsisBeNGxry5xrIEy7pdrnSisskGIIFqiPhRNM+NEdDa5r3DujRwmATwkMTTvTXXKvF2wfH+B8VJ0PO7792tX429vZ2zN/rx4/bxPs5Z3Z7y2ysYyOHQY0MPL3ON5ujLnm8PPAMhgJmlFoCxWjQw3aOOIhtUeM8EOJBa1+hhkTq0kMFaUXeIpehL877z/S8fjuXH/rPe7/d1zXY8CKbREfHY9pECCwXb9wuu34rm18RA/St/tQNnBEn1jt8WF131xXqrzrdUwTnaGy3XXy68V34ceyerzcup/l6kuSeM+0xtBrcn++km5P99bCLevP2qoIFZT1Yz+atURieCkstQREQEREBERAVceMGNLjqHPIDaSrF5vaVoDrrQZ94zlmyVObgeCDRtUfvGI6lBhMhoBMxurOfqrTtjA+KxlaAuf8A2AiTDvcBwBzW5EcACXeaAZ7pVWp2TDm0xCJGIZyyaKMby+KD0rLZzEcQfMAEzmTPubKSJ/u4r2AFrdmslDadbheO91fZhwW0gIiIInEKSrjDCYnsp81XcHo/Y3qrIlrYVbKknVgPmfrJURGjAQ6nY3icVIQ2+j9jequM62UWvcHo/Y3qlwej9jeqYuthVwq97PDd9VVERgNNHjjRuHPgp3B6P2N6pib5bCLXuD0fsb1S4PR+xvVMXV0R0ht1b0Y2Ql9b1rBgJno6CmDcdevhzU7g9H7G9UxNbCLXuD0fsb1WC1vo/Y3qmLq2LXu547v56rV7Sxg/5Df+D1OHDGOjx2Nw1DFavaLBeg/0/wDXGpvgibUsb6Vvdvv0eqi17g9H7G9VF4AH4ddVG480xjuXsdU8FNUWZgEwBLDIT20V6lWCIiiiIiAiIgottq0bLxE6gSwxIHzXhDzWkeET4D+SOJOoLf7bAfJk/WmMWkeYecz+lefZDi00cDO7lPwnW0mcssNUgGr2tFvBkNszpCJyxuCRJ+sitxkAvc1oLmjC61sxLM3migG0jYvPsQL4sSI0AMHcacKAzcRlPGcvzFdL2VZi1t44urhgNQz27JoNuDCutAm4y1uMyd5U0RAREQROIUlB7pETUIsUYTFdurWfrNWRLcSh1N7gN2fHorFAPbmOYWdIMxzQiSwSsaQZjmq4kQEgTGZrqy49UwtShDXn8NQ+s1Yo6QZjmmkGY5oRJQiukKYmgWdIMxzVbYgJnMSFBUcT8uCSFqxjZCSko6QZjmmkGY5oeElXEqZcTu1DifgVl0ZoGI5qMJwxJEzU1HJIlvyWrR7S86B/kD/hEW5pBmOa0e0YgvQKj8ca/wD1xFMdenf1ff8AD0FWKunqFBv1n5c1iJGAFCJmgqssc0CUxzVxy1IYngpKDDMmWxTUaEREBERAREQeVbgC4ub+XuvGEpVDt1cd2RXmdpWq5Cc4GspDeaTG7HgpuhObMNAJDnCpLcCRiBMUA4SpRaVuYHxYcL8rRecBTDAUwwl+tBtWSzBsNsOYBuyM6AF+MzvNM5LqFzdisbnvADWta1wJIJeaEGV4gAYYCZrqXSICIiAiIgri6qT5fNUw61uY4YYK2M2chnju+qcVaruRmzap/QPYn6B7FciaYoJl+Qe6owwcSyp3cArX1MtWJ+Q+slYrqYp/QPYn6B7FcimrjWiE4BgmcPN5qTWyErg5hTh1JPAbtZ4n4BWK6knzU/oHsT9A9iuUXukJqauNd1TK4KVOHAfWSs/QPYpwmyFcTU/X1gpq2k4qf0D2LS7Q86B3P9cZejiL015/avnQJYmP/wBUWqmunTnn7/hc2pncEhQYcT9ZKz9A9ita2Qksq65zirha6S5fJWKIxPBSWWhERAREQEWhF7ZY15bJ1DIuAF0HLGZO4LYsVuhxmB8J7XsM6tIImKEHIg4jELHHqceVs43c9Wrxs9XndpkNiagC2bp8QCNvdrsAXhdmRL8R8SY70RrBPIkfIs5FdH5QWgQ4L3UvFtxp1i/IGR3Cf6VLsSyXLPDaRW7eI2u73snLgtspdl2cBt67KIZh0xIza4iW0ZbDPWt5EQEREBERBCI8CUysfeG+ILLyaSlxMlibsm8z0VSn3hviCw60tA84LM3ZN5nooOLiZSbSpqeAw48lcjNtIUVoFSJmp6Kf3hviCTdk3meiTdk3meiKfeG+IKEW0NwDhM+waz9Zqc3ZN5nooQy496Ta4VOHLX0SSJbUhGbmFn7w3xBJuybzPRJuybzPRF0+8N8QVbo7ScRIV46h8+Sm+I4DBvM8sFiGHAYNnrqceSJtS+8N8QT7w3xBJuybzPRJuybzPRF2n3hviC8+2xgXwTMS08hu0UWvE/ALdiudhJsztOGs4fU1q2+9egUb+PmfRRdiZ4b6d/V9/wAN37w3xBPvDfEEm7JvM9Em7JvM9EY2sw3gkyOSmoMnMzlqwqprLQiIgLnfLjymbYrMXTlEeHBmuV1pe58vVaCdpkNa6JfOfto7MfEgQnNEwDFhbnRof9Pm+G1m+IFL6D4l2v2vaLTEDojnGgDGlxLWDABo+eJxK+n/AGMdrxtJciElkUGRJneLA6s9ZboyJ5PAwa0D5DJ5cLocSTISnPKQ2r7D9i3Y0Wd997Rwr92t5t58xJmoCriZaxuXPlJMkbnmW19A8ozpI0CBqLrztxp/xD10K5rsuII1ujPxENshsmSxvMMeeK6VdWBERAREQEREETiFJQe6UseAJ+Cxph637XdFcTYk90hP63LENshtxO9VGMCfzSHqux5fUwrNMPW/a7orlTYsRV6Yet+13RNOPW/a7oplXYRa93PHdr6cVYqIUUVPer6rsNWrjxU9MPW/a7orZUlnqsRV6Yet+13RRfaQBg6eruux5KZV7oli7YPj/A+KsVMOIAJd79rsc8FLTD1v2u6JYksWIq9MPW/a7ooRYwNO9XHuuw16uHFMpeUTh172eG7+ei1u0PPgf7//AExVsiMMnftd0Wnb4ovwPO/HP5Xehi7Esrp0rN/i/h6CKvTD1v2u6KMS0CVL0zQd13RMrHdE2OmTyU1VBlqnqxBHxVqhBERFFTbLGyKx0OI1r4bmlrmuEwQdRCnHjBjXOODWkmWQE18Z7b+2C02kEWJogwvGZRItc/yw+RO1WTRt+WnkRZrGWxADEbEefxXMLmu1SMr0UH1pmlSVq9m/bBDsjfuzWOjXXlpjd2G0VlOg7waBLAUaANS4yzPvR4kS2RHPkw3nRHF777qtaCTjScpik5YSVlvstmc8XorYhLZgxAWYk0vNePawFY7OPHlta22ZHefZr9pVmm6FEERseLGfEJcO6WgSa1pB/LDY2YMsHETX1iHFDvNIInKhnXJfnTsx9lszr95hEjNkKbrwNCwxXOc5odgbrWzBkSAVdC8rLXCtkS02eIAIjwXMHehOk1rbpbORlK7MGYlitTL6M+Z6v0Qi5PyQ+0KDbJQ3jQ2mX4bjMOzMJ35t2I24rrEBERAREQQiTpKXGqg8uAxbyPLFWHEKOLtg+P8AA+KsZqLIbgMW8jjzUpOzbyPVWImriuTs28j1VcQOPdm2uNDhz19VeTJQhDWcT8NQVlSz5EnZt5HqknZt5HqrEU1cVydm3keqrAcTi2Q2HHXr+plWxHSFMcBvWWNkJfW9XUxGTs28j1STs28j1ViKauK5OzbyPVQhBxrNtdhw1a+PFTiV7ueO7+eqsV1M8q5OzbyPVaduDr8CrfxzqPoY21egtK3+fA/3z/8AGMs66dOef4v4bMnZt5Hqq2hxM5tpQUPE48OCtiu1DE0HVSa2Qkta54jDnMzlqwopqIxPBSWWhERBhwmDuX5xc1jomkDjBjA0jQmgVnhEZg9udJ78F+jyvzE+3/1Xi6WPa9wcxw7zTOokei3xkqV5naXZMZsacUs/qvJEUm7CcXGZdfl3ZEzkRTJbVu8i7TDd3HQIrdToMVoB4PLSOS923udFs0OQbcaYl8uq1152BGrfPiKLyrB2FaYjToHBsMAl19wmwAT7s6kEYfRWuXT7ZtRrwPJcgtNstECzwtd54jxCNYhwoZcXHfIbV2tq8o2WlrYXZnZhcxrQ1sW0dxoAEgQ1pG+ruC5Sw9hAOm5zC+ZlfOke4jwt6By+q+SLb0y5pa5sJgqAC096Y15YK3p3jNY7tuOY8m/s9tMS0QokeM1gZHY4shNuibHB12dJ4ZHevty5ixki0svOaL1AJymReNAdcp54Lp1z5TG4IiLLQiIgqjxJSkJnADajHECV13u88VmI2ZFZcstqXD4jyHRVm7ppD4Xe71TSHwu93qlw+I8h0WHAgTvnkOip5RfEJMrrsz5uGoY5/BT0h8Lvd6qEOEcS4zNTQcsFO4fEeQ6JcSaaQ+F3u9U0h8Lvd6pcPiPIdFCICMHGZoKDngi+WGxCTO66QoPNx1nHhzVmkPhd7vVYbCIEg48h0Wbh8R5DonhJppD4Xe71QxvVd7vVLh8R5Doq3sJMrxzNBwGGv5J4LrMN5xLXTP8AbhqGKnpD4Xe71S4fEeQ6JcPiPIdEXyaQ+F3u9Vp26Ib8Duu/HPh9DG2rcuHxHkOi0O0mm/AF8zMY5ehjTOCjfDd/i/itxkQkzuuyHm8Tjn8FPSHwu93qsCGfEeQ6LNw+I8h0V8Oc1ljpk0Iwxl8lNQhiprPDJTWWxERAXKeWn2dWbtAXnDRWkDux2DvUwDx+duw1GohdWiD8/wBogxuyojYVuguLC4hkeE5wY8EzLmnBrxPzSK6xg5dX2daYDw90JzXNDbxdc0dM3Bsw6XibPDYvpnaPZsKPDdCjQ2RIbhIteLwPQ7cQvmdo+xeKyM5tkt0SDY4g77DN0Ro9G1wIvNMziRtvLrx6merNjye0/Kax2YTvFzyPNhtbZpbHAf1OBA3hY8nLT2tam/8A47O2FDcBO02oSzmWNM7wmTI3X0AnWZXf+Tf2X2CxkObC0sbHS2iUV082gi607QAdq61TlztJHDeTH2ZaC0NtdqtUe1Wxs5OcbrG3mlputqcHHWBsC7lEXNoREQEREGCEuDILKIMXBkFi4MgpIgxcGQS4MgsogxcGQWLgyCkiDFwZBLgyCyiDFwZBYuDIKSIMXBkEuDILKIMXBkFjRjIclJEGLgyCXBkFlEGAFl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User\Desktop\1492005395_kaha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349" y="1562100"/>
            <a:ext cx="6502400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3" descr="C:\Users\user\Desktop\1612075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32656"/>
            <a:ext cx="1800200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4474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ata:image/jpeg;base64,/9j/4AAQSkZJRgABAQAAAQABAAD/2wCEAAkGBhMSERQUEhIQFREWEBYXFxUSFhUQGBcXFRUVFRgSFBQXHCYeFxkjGhQXIS8gJCcpLC0uFR8xNTAqNSYrLSkBCQoKDgwOGg8PGTQkHCQsLCwsLCwyMCwsKSwsLCwpKSwsLCwsLCwsKS4sKSwsLCwsLDIsKSwtKSwsMiosLCwwL//AABEIAMIBAwMBIgACEQEDEQH/xAAcAAEAAgMBAQEAAAAAAAAAAAAAAgMBBAYFBwj/xABCEAABAgMEBwMJBwMEAwEAAAABAAIDESEEEjFRE0FhcYGR0QUiUgYyU2KhorHB8AcUM0KCkuEjcnRDc7LDNGOzJP/EABgBAQEBAQEAAAAAAAAAAAAAAAABAgME/8QAKhEBAQEAAQMCBQQCAwAAAAAAAAERAgMSITHwBEFRkbEicYGhE9EyQsH/2gAMAwEAAhEDEQA/APuKIiAiIgIiICIiAiIgIiICKLtSXN/MoJIo3d/MqEITrWuFThq+tqC1FG5v5lLm/mUEkUH0E68zyRkOlSZ7ygmijc38ylzfzKCSKuJQUnPAVOKk1lMTzKCSKNzfzKXN/MoJIqnCoAJzNTwH1ktftB5bo5EicZgNcQZzCLxndcjdRRub+ZS5v5lESRVwnTJynv3qxAREQEREBERAREQEREBERAREQROIUlVGIpMkbqKsub43cyrIzbi2LXu547v5w5qxakMtxLnTO04ah9Zqc2+J3Mq2JOXzbCLXm3xO5lRe9oHnOnvOKdq9y7F2wfH+B8VYtVl0Dz3czzUpt8TuZTElbCLXm3xO5lQiPbKjnTNBU807TuXtqZ6hQb9Z+XNWLWbdH5ncyszb4ncymErYWHOkJqibfE7mVBzmkyvOkKmpx1D58k7S8mxCbSuJqei1O1P9L/IZ81dNvidzK0u0i3+l3nf+QzWcnJY6dK/qj1VCK7UMTQdVVNvidzKgxzSSbzshU4azz+CSOd5NhjZU2BTVUEisiTvqrVlqCIiKIiICIiAiIgIiICIiAiIgicQoxKkDid2XH5FZe6Vd6Qm6zia/wql+iaLDngAkkAATJNJDNedZu3oT4r4TT3m3am7dJcLzQ0z7xIrILF5SeK6ceny5S3jPT1ekqxV2wfH+PmVmI+Qpjq3rLGyEvretuaSIk1FFWypJ1YD5nn8Eiu1DE03ZlTAlRVPmyiTSaiovdIT+tyxDbIVxxO9YNXbB8dX1tCsmqgtHtTGD/kN+DlvTWj2njB/yG/ByzXXp/wDJtRTqGJ+GsqYChDr3s8N389FYtVyn1RGJ4KSiMTwUlFEREBERAREQEREBatstwZQSL8stp2fFY7RtF1sgZOdQS1DW761kLn4YuRXk0aQSTl+aZ2SnXNu1B6LrdEcJhxYS3ABpkZaw4HXq4bVfYbU9z5Xrw/NMN7tKYASOFDqmtNjpgGtQDWhrsXo9lQqF3iIl/aMDxJJ3EIN5ERBTaGgynOU9U/ko3W5P99XHEKSus2PC8o+zDHhBjS4ARWOe0h8nsaZuh0niNmIC8ex9jPji9EbEhB1udHffa8PuwzdhQxSgugEunTUu1VFshBzCw4OF2QJbjjUEHBcefRnPl3Pb0fi+fS6fZPr6/T6/+faOL7Jsz42jjtEatqix5zeBo5ObDgtnQ3u7hgA6epX9j2SK+NDdHhx5CyOLy4PE40Z3fFDg1ougZSXXWSyNhMaxgkxok0TJkBgJlXLnx6GZt/f+v9O3U+OtvKcePi+J9ZPPj7XHGQmR2lh0cdrIkeO991r3ykLsH+kDNjD5xBOIqayS0dlxgIkFjY5Y2yshwL5cRfiE6SNEcKBzKbvyiq7NVxTq1n4az9ZrX+CfW+/e/uzfjrLs4z3dn9fp/b6OWt9ldFbBlCjH+vCY9zmm/o4RLnPJnQPc3PAqP3S0RHzc2K1wtxfObgGwIXmw2ZmJr/uM5SC64BZVvRlu21jj8XeMycZ8/wC/c+0cb2hZHxYbXtg2lsWNFgsisBeNGxry5xrIEy7pdrnSisskGIIFqiPhRNM+NEdDa5r3DujRwmATwkMTTvTXXKvF2wfH+B8VJ0PO7792tX429vZ2zN/rx4/bxPs5Z3Z7y2ysYyOHQY0MPL3ON5ujLnm8PPAMhgJmlFoCxWjQw3aOOIhtUeM8EOJBa1+hhkTq0kMFaUXeIpehL877z/S8fjuXH/rPe7/d1zXY8CKbREfHY9pECCwXb9wuu34rm18RA/St/tQNnBEn1jt8WF131xXqrzrdUwTnaGy3XXy68V34ceyerzcup/l6kuSeM+0xtBrcn++km5P99bCLevP2qoIFZT1Yz+atURieCkstQREQEREBERAVceMGNLjqHPIDaSrF5vaVoDrrQZ94zlmyVObgeCDRtUfvGI6lBhMhoBMxurOfqrTtjA+KxlaAuf8A2AiTDvcBwBzW5EcACXeaAZ7pVWp2TDm0xCJGIZyyaKMby+KD0rLZzEcQfMAEzmTPubKSJ/u4r2AFrdmslDadbheO91fZhwW0gIiIInEKSrjDCYnsp81XcHo/Y3qrIlrYVbKknVgPmfrJURGjAQ6nY3icVIQ2+j9jequM62UWvcHo/Y3qlwej9jeqYuthVwq97PDd9VVERgNNHjjRuHPgp3B6P2N6pib5bCLXuD0fsb1S4PR+xvVMXV0R0ht1b0Y2Ql9b1rBgJno6CmDcdevhzU7g9H7G9UxNbCLXuD0fsb1WC1vo/Y3qmLq2LXu547v56rV7Sxg/5Df+D1OHDGOjx2Nw1DFavaLBeg/0/wDXGpvgibUsb6Vvdvv0eqi17g9H7G9VF4AH4ddVG480xjuXsdU8FNUWZgEwBLDIT20V6lWCIiiiIiAiIgottq0bLxE6gSwxIHzXhDzWkeET4D+SOJOoLf7bAfJk/WmMWkeYecz+lefZDi00cDO7lPwnW0mcssNUgGr2tFvBkNszpCJyxuCRJ+sitxkAvc1oLmjC61sxLM3migG0jYvPsQL4sSI0AMHcacKAzcRlPGcvzFdL2VZi1t44urhgNQz27JoNuDCutAm4y1uMyd5U0RAREQROIUlB7pETUIsUYTFdurWfrNWRLcSh1N7gN2fHorFAPbmOYWdIMxzQiSwSsaQZjmq4kQEgTGZrqy49UwtShDXn8NQ+s1Yo6QZjmmkGY5oRJQiukKYmgWdIMxzVbYgJnMSFBUcT8uCSFqxjZCSko6QZjmmkGY5oeElXEqZcTu1DifgVl0ZoGI5qMJwxJEzU1HJIlvyWrR7S86B/kD/hEW5pBmOa0e0YgvQKj8ca/wD1xFMdenf1ff8AD0FWKunqFBv1n5c1iJGAFCJmgqssc0CUxzVxy1IYngpKDDMmWxTUaEREBERAREQeVbgC4ub+XuvGEpVDt1cd2RXmdpWq5Cc4GspDeaTG7HgpuhObMNAJDnCpLcCRiBMUA4SpRaVuYHxYcL8rRecBTDAUwwl+tBtWSzBsNsOYBuyM6AF+MzvNM5LqFzdisbnvADWta1wJIJeaEGV4gAYYCZrqXSICIiAiIgri6qT5fNUw61uY4YYK2M2chnju+qcVaruRmzap/QPYn6B7FciaYoJl+Qe6owwcSyp3cArX1MtWJ+Q+slYrqYp/QPYn6B7FcimrjWiE4BgmcPN5qTWyErg5hTh1JPAbtZ4n4BWK6knzU/oHsT9A9iuUXukJqauNd1TK4KVOHAfWSs/QPYpwmyFcTU/X1gpq2k4qf0D2LS7Q86B3P9cZejiL015/avnQJYmP/wBUWqmunTnn7/hc2pncEhQYcT9ZKz9A9ita2Qksq65zirha6S5fJWKIxPBSWWhERAREQEWhF7ZY15bJ1DIuAF0HLGZO4LYsVuhxmB8J7XsM6tIImKEHIg4jELHHqceVs43c9Wrxs9XndpkNiagC2bp8QCNvdrsAXhdmRL8R8SY70RrBPIkfIs5FdH5QWgQ4L3UvFtxp1i/IGR3Cf6VLsSyXLPDaRW7eI2u73snLgtspdl2cBt67KIZh0xIza4iW0ZbDPWt5EQEREBERBCI8CUysfeG+ILLyaSlxMlibsm8z0VSn3hviCw60tA84LM3ZN5nooOLiZSbSpqeAw48lcjNtIUVoFSJmp6Kf3hviCTdk3meiTdk3meiKfeG+IKEW0NwDhM+waz9Zqc3ZN5nooQy496Ta4VOHLX0SSJbUhGbmFn7w3xBJuybzPRJuybzPRF0+8N8QVbo7ScRIV46h8+Sm+I4DBvM8sFiGHAYNnrqceSJtS+8N8QT7w3xBJuybzPRJuybzPRF2n3hviC8+2xgXwTMS08hu0UWvE/ALdiudhJsztOGs4fU1q2+9egUb+PmfRRdiZ4b6d/V9/wAN37w3xBPvDfEEm7JvM9Em7JvM9EY2sw3gkyOSmoMnMzlqwqprLQiIgLnfLjymbYrMXTlEeHBmuV1pe58vVaCdpkNa6JfOfto7MfEgQnNEwDFhbnRof9Pm+G1m+IFL6D4l2v2vaLTEDojnGgDGlxLWDABo+eJxK+n/AGMdrxtJciElkUGRJneLA6s9ZboyJ5PAwa0D5DJ5cLocSTISnPKQ2r7D9i3Y0Wd997Rwr92t5t58xJmoCriZaxuXPlJMkbnmW19A8ozpI0CBqLrztxp/xD10K5rsuII1ujPxENshsmSxvMMeeK6VdWBERAREQEREETiFJQe6UseAJ+Cxph637XdFcTYk90hP63LENshtxO9VGMCfzSHqux5fUwrNMPW/a7orlTYsRV6Yet+13RNOPW/a7oplXYRa93PHdr6cVYqIUUVPer6rsNWrjxU9MPW/a7orZUlnqsRV6Yet+13RRfaQBg6eruux5KZV7oli7YPj/A+KsVMOIAJd79rsc8FLTD1v2u6JYksWIq9MPW/a7ooRYwNO9XHuuw16uHFMpeUTh172eG7+ei1u0PPgf7//AExVsiMMnftd0Wnb4ovwPO/HP5Xehi7Esrp0rN/i/h6CKvTD1v2u6KMS0CVL0zQd13RMrHdE2OmTyU1VBlqnqxBHxVqhBERFFTbLGyKx0OI1r4bmlrmuEwQdRCnHjBjXOODWkmWQE18Z7b+2C02kEWJogwvGZRItc/yw+RO1WTRt+WnkRZrGWxADEbEefxXMLmu1SMr0UH1pmlSVq9m/bBDsjfuzWOjXXlpjd2G0VlOg7waBLAUaANS4yzPvR4kS2RHPkw3nRHF777qtaCTjScpik5YSVlvstmc8XorYhLZgxAWYk0vNePawFY7OPHlta22ZHefZr9pVmm6FEERseLGfEJcO6WgSa1pB/LDY2YMsHETX1iHFDvNIInKhnXJfnTsx9lszr95hEjNkKbrwNCwxXOc5odgbrWzBkSAVdC8rLXCtkS02eIAIjwXMHehOk1rbpbORlK7MGYlitTL6M+Z6v0Qi5PyQ+0KDbJQ3jQ2mX4bjMOzMJ35t2I24rrEBERAREQQiTpKXGqg8uAxbyPLFWHEKOLtg+P8AA+KsZqLIbgMW8jjzUpOzbyPVWImriuTs28j1VcQOPdm2uNDhz19VeTJQhDWcT8NQVlSz5EnZt5HqknZt5HqrEU1cVydm3keqrAcTi2Q2HHXr+plWxHSFMcBvWWNkJfW9XUxGTs28j1STs28j1ViKauK5OzbyPVQhBxrNtdhw1a+PFTiV7ueO7+eqsV1M8q5OzbyPVaduDr8CrfxzqPoY21egtK3+fA/3z/8AGMs66dOef4v4bMnZt5Hqq2hxM5tpQUPE48OCtiu1DE0HVSa2Qkta54jDnMzlqwopqIxPBSWWhERBhwmDuX5xc1jomkDjBjA0jQmgVnhEZg9udJ78F+jyvzE+3/1Xi6WPa9wcxw7zTOokei3xkqV5naXZMZsacUs/qvJEUm7CcXGZdfl3ZEzkRTJbVu8i7TDd3HQIrdToMVoB4PLSOS923udFs0OQbcaYl8uq1152BGrfPiKLyrB2FaYjToHBsMAl19wmwAT7s6kEYfRWuXT7ZtRrwPJcgtNstECzwtd54jxCNYhwoZcXHfIbV2tq8o2WlrYXZnZhcxrQ1sW0dxoAEgQ1pG+ruC5Sw9hAOm5zC+ZlfOke4jwt6By+q+SLb0y5pa5sJgqAC096Y15YK3p3jNY7tuOY8m/s9tMS0QokeM1gZHY4shNuibHB12dJ4ZHevty5ixki0svOaL1AJymReNAdcp54Lp1z5TG4IiLLQiIgqjxJSkJnADajHECV13u88VmI2ZFZcstqXD4jyHRVm7ppD4Xe71TSHwu93qlw+I8h0WHAgTvnkOip5RfEJMrrsz5uGoY5/BT0h8Lvd6qEOEcS4zNTQcsFO4fEeQ6JcSaaQ+F3u9U0h8Lvd6pcPiPIdFCICMHGZoKDngi+WGxCTO66QoPNx1nHhzVmkPhd7vVYbCIEg48h0Wbh8R5DonhJppD4Xe71QxvVd7vVLh8R5Doq3sJMrxzNBwGGv5J4LrMN5xLXTP8AbhqGKnpD4Xe71S4fEeQ6JcPiPIdEXyaQ+F3u9Vp26Ib8Duu/HPh9DG2rcuHxHkOi0O0mm/AF8zMY5ehjTOCjfDd/i/itxkQkzuuyHm8Tjn8FPSHwu93qsCGfEeQ6LNw+I8h0V8Oc1ljpk0Iwxl8lNQhiprPDJTWWxERAXKeWn2dWbtAXnDRWkDux2DvUwDx+duw1GohdWiD8/wBogxuyojYVuguLC4hkeE5wY8EzLmnBrxPzSK6xg5dX2daYDw90JzXNDbxdc0dM3Bsw6XibPDYvpnaPZsKPDdCjQ2RIbhIteLwPQ7cQvmdo+xeKyM5tkt0SDY4g77DN0Ro9G1wIvNMziRtvLrx6merNjye0/Kax2YTvFzyPNhtbZpbHAf1OBA3hY8nLT2tam/8A47O2FDcBO02oSzmWNM7wmTI3X0AnWZXf+Tf2X2CxkObC0sbHS2iUV082gi607QAdq61TlztJHDeTH2ZaC0NtdqtUe1Wxs5OcbrG3mlputqcHHWBsC7lEXNoREQEREGCEuDILKIMXBkFi4MgpIgxcGQS4MgsogxcGQWLgyCkiDFwZBLgyCyiDFwZBYuDIKSIMXBkEuDILKIMXBkFjRjIclJEGLgyCXBkFlEGAFl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5" descr="Г казахстан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773" y="874200"/>
            <a:ext cx="2071702" cy="117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User\Desktop\imgpreview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204864"/>
            <a:ext cx="7272808" cy="4104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4474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:\Для презентаций, тестов и т.д\126_фонов_для_презентаций\Nabor_fonov_№5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050" name="AutoShape 2" descr="data:image/jpeg;base64,/9j/4AAQSkZJRgABAQAAAQABAAD/2wCEAAkGBhMSERQUEhIQFREWEBYXFxUSFhUQGBcXFRUVFRgSFBQXHCYeFxkjGhQXIS8gJCcpLC0uFR8xNTAqNSYrLSkBCQoKDgwOGg8PGTQkHCQsLCwsLCwyMCwsKSwsLCwpKSwsLCwsLCwsKS4sKSwsLCwsLDIsKSwtKSwsMiosLCwwL//AABEIAMIBAwMBIgACEQEDEQH/xAAcAAEAAgMBAQEAAAAAAAAAAAAAAgMBBAYFBwj/xABCEAABAgMEBwMJBwMEAwEAAAABAAIDESEEEjFRE0FhcYGR0QUiUgYyU2KhorHB8AcUM0KCkuEjcnRDc7LDNGOzJP/EABgBAQEBAQEAAAAAAAAAAAAAAAABAgME/8QAKhEBAQEAAQMCBQQCAwAAAAAAAAERAgMSITHwBEFRkbEicYGhE9EyQsH/2gAMAwEAAhEDEQA/APuKIiAiIgIiICIiAiIgIiICKLtSXN/MoJIo3d/MqEITrWuFThq+tqC1FG5v5lLm/mUEkUH0E68zyRkOlSZ7ygmijc38ylzfzKCSKuJQUnPAVOKk1lMTzKCSKNzfzKXN/MoJIqnCoAJzNTwH1ktftB5bo5EicZgNcQZzCLxndcjdRRub+ZS5v5lESRVwnTJynv3qxAREQEREBERAREQEREBERAREQROIUlVGIpMkbqKsub43cyrIzbi2LXu547v5w5qxakMtxLnTO04ah9Zqc2+J3Mq2JOXzbCLXm3xO5lRe9oHnOnvOKdq9y7F2wfH+B8VYtVl0Dz3czzUpt8TuZTElbCLXm3xO5lQiPbKjnTNBU807TuXtqZ6hQb9Z+XNWLWbdH5ncyszb4ncymErYWHOkJqibfE7mVBzmkyvOkKmpx1D58k7S8mxCbSuJqei1O1P9L/IZ81dNvidzK0u0i3+l3nf+QzWcnJY6dK/qj1VCK7UMTQdVVNvidzKgxzSSbzshU4azz+CSOd5NhjZU2BTVUEisiTvqrVlqCIiKIiICIiAiIgIiICIiAiIgicQoxKkDid2XH5FZe6Vd6Qm6zia/wql+iaLDngAkkAATJNJDNedZu3oT4r4TT3m3am7dJcLzQ0z7xIrILF5SeK6ceny5S3jPT1ekqxV2wfH+PmVmI+Qpjq3rLGyEvretuaSIk1FFWypJ1YD5nn8Eiu1DE03ZlTAlRVPmyiTSaiovdIT+tyxDbIVxxO9YNXbB8dX1tCsmqgtHtTGD/kN+DlvTWj2njB/yG/ByzXXp/wDJtRTqGJ+GsqYChDr3s8N389FYtVyn1RGJ4KSiMTwUlFEREBERAREQEREBatstwZQSL8stp2fFY7RtF1sgZOdQS1DW761kLn4YuRXk0aQSTl+aZ2SnXNu1B6LrdEcJhxYS3ABpkZaw4HXq4bVfYbU9z5Xrw/NMN7tKYASOFDqmtNjpgGtQDWhrsXo9lQqF3iIl/aMDxJJ3EIN5ERBTaGgynOU9U/ko3W5P99XHEKSus2PC8o+zDHhBjS4ARWOe0h8nsaZuh0niNmIC8ex9jPji9EbEhB1udHffa8PuwzdhQxSgugEunTUu1VFshBzCw4OF2QJbjjUEHBcefRnPl3Pb0fi+fS6fZPr6/T6/+faOL7Jsz42jjtEatqix5zeBo5ObDgtnQ3u7hgA6epX9j2SK+NDdHhx5CyOLy4PE40Z3fFDg1ougZSXXWSyNhMaxgkxok0TJkBgJlXLnx6GZt/f+v9O3U+OtvKcePi+J9ZPPj7XHGQmR2lh0cdrIkeO991r3ykLsH+kDNjD5xBOIqayS0dlxgIkFjY5Y2yshwL5cRfiE6SNEcKBzKbvyiq7NVxTq1n4az9ZrX+CfW+/e/uzfjrLs4z3dn9fp/b6OWt9ldFbBlCjH+vCY9zmm/o4RLnPJnQPc3PAqP3S0RHzc2K1wtxfObgGwIXmw2ZmJr/uM5SC64BZVvRlu21jj8XeMycZ8/wC/c+0cb2hZHxYbXtg2lsWNFgsisBeNGxry5xrIEy7pdrnSisskGIIFqiPhRNM+NEdDa5r3DujRwmATwkMTTvTXXKvF2wfH+B8VJ0PO7792tX429vZ2zN/rx4/bxPs5Z3Z7y2ysYyOHQY0MPL3ON5ujLnm8PPAMhgJmlFoCxWjQw3aOOIhtUeM8EOJBa1+hhkTq0kMFaUXeIpehL877z/S8fjuXH/rPe7/d1zXY8CKbREfHY9pECCwXb9wuu34rm18RA/St/tQNnBEn1jt8WF131xXqrzrdUwTnaGy3XXy68V34ceyerzcup/l6kuSeM+0xtBrcn++km5P99bCLevP2qoIFZT1Yz+atURieCkstQREQEREBERAVceMGNLjqHPIDaSrF5vaVoDrrQZ94zlmyVObgeCDRtUfvGI6lBhMhoBMxurOfqrTtjA+KxlaAuf8A2AiTDvcBwBzW5EcACXeaAZ7pVWp2TDm0xCJGIZyyaKMby+KD0rLZzEcQfMAEzmTPubKSJ/u4r2AFrdmslDadbheO91fZhwW0gIiIInEKSrjDCYnsp81XcHo/Y3qrIlrYVbKknVgPmfrJURGjAQ6nY3icVIQ2+j9jequM62UWvcHo/Y3qlwej9jeqYuthVwq97PDd9VVERgNNHjjRuHPgp3B6P2N6pib5bCLXuD0fsb1S4PR+xvVMXV0R0ht1b0Y2Ql9b1rBgJno6CmDcdevhzU7g9H7G9UxNbCLXuD0fsb1WC1vo/Y3qmLq2LXu547v56rV7Sxg/5Df+D1OHDGOjx2Nw1DFavaLBeg/0/wDXGpvgibUsb6Vvdvv0eqi17g9H7G9VF4AH4ddVG480xjuXsdU8FNUWZgEwBLDIT20V6lWCIiiiIiAiIgottq0bLxE6gSwxIHzXhDzWkeET4D+SOJOoLf7bAfJk/WmMWkeYecz+lefZDi00cDO7lPwnW0mcssNUgGr2tFvBkNszpCJyxuCRJ+sitxkAvc1oLmjC61sxLM3migG0jYvPsQL4sSI0AMHcacKAzcRlPGcvzFdL2VZi1t44urhgNQz27JoNuDCutAm4y1uMyd5U0RAREQROIUlB7pETUIsUYTFdurWfrNWRLcSh1N7gN2fHorFAPbmOYWdIMxzQiSwSsaQZjmq4kQEgTGZrqy49UwtShDXn8NQ+s1Yo6QZjmmkGY5oRJQiukKYmgWdIMxzVbYgJnMSFBUcT8uCSFqxjZCSko6QZjmmkGY5oeElXEqZcTu1DifgVl0ZoGI5qMJwxJEzU1HJIlvyWrR7S86B/kD/hEW5pBmOa0e0YgvQKj8ca/wD1xFMdenf1ff8AD0FWKunqFBv1n5c1iJGAFCJmgqssc0CUxzVxy1IYngpKDDMmWxTUaEREBERAREQeVbgC4ub+XuvGEpVDt1cd2RXmdpWq5Cc4GspDeaTG7HgpuhObMNAJDnCpLcCRiBMUA4SpRaVuYHxYcL8rRecBTDAUwwl+tBtWSzBsNsOYBuyM6AF+MzvNM5LqFzdisbnvADWta1wJIJeaEGV4gAYYCZrqXSICIiAiIgri6qT5fNUw61uY4YYK2M2chnju+qcVaruRmzap/QPYn6B7FciaYoJl+Qe6owwcSyp3cArX1MtWJ+Q+slYrqYp/QPYn6B7FcimrjWiE4BgmcPN5qTWyErg5hTh1JPAbtZ4n4BWK6knzU/oHsT9A9iuUXukJqauNd1TK4KVOHAfWSs/QPYpwmyFcTU/X1gpq2k4qf0D2LS7Q86B3P9cZejiL015/avnQJYmP/wBUWqmunTnn7/hc2pncEhQYcT9ZKz9A9ita2Qksq65zirha6S5fJWKIxPBSWWhERAREQEWhF7ZY15bJ1DIuAF0HLGZO4LYsVuhxmB8J7XsM6tIImKEHIg4jELHHqceVs43c9Wrxs9XndpkNiagC2bp8QCNvdrsAXhdmRL8R8SY70RrBPIkfIs5FdH5QWgQ4L3UvFtxp1i/IGR3Cf6VLsSyXLPDaRW7eI2u73snLgtspdl2cBt67KIZh0xIza4iW0ZbDPWt5EQEREBERBCI8CUysfeG+ILLyaSlxMlibsm8z0VSn3hviCw60tA84LM3ZN5nooOLiZSbSpqeAw48lcjNtIUVoFSJmp6Kf3hviCTdk3meiTdk3meiKfeG+IKEW0NwDhM+waz9Zqc3ZN5nooQy496Ta4VOHLX0SSJbUhGbmFn7w3xBJuybzPRJuybzPRF0+8N8QVbo7ScRIV46h8+Sm+I4DBvM8sFiGHAYNnrqceSJtS+8N8QT7w3xBJuybzPRJuybzPRF2n3hviC8+2xgXwTMS08hu0UWvE/ALdiudhJsztOGs4fU1q2+9egUb+PmfRRdiZ4b6d/V9/wAN37w3xBPvDfEEm7JvM9Em7JvM9EY2sw3gkyOSmoMnMzlqwqprLQiIgLnfLjymbYrMXTlEeHBmuV1pe58vVaCdpkNa6JfOfto7MfEgQnNEwDFhbnRof9Pm+G1m+IFL6D4l2v2vaLTEDojnGgDGlxLWDABo+eJxK+n/AGMdrxtJciElkUGRJneLA6s9ZboyJ5PAwa0D5DJ5cLocSTISnPKQ2r7D9i3Y0Wd997Rwr92t5t58xJmoCriZaxuXPlJMkbnmW19A8ozpI0CBqLrztxp/xD10K5rsuII1ujPxENshsmSxvMMeeK6VdWBERAREQEREETiFJQe6UseAJ+Cxph637XdFcTYk90hP63LENshtxO9VGMCfzSHqux5fUwrNMPW/a7orlTYsRV6Yet+13RNOPW/a7oplXYRa93PHdr6cVYqIUUVPer6rsNWrjxU9MPW/a7orZUlnqsRV6Yet+13RRfaQBg6eruux5KZV7oli7YPj/A+KsVMOIAJd79rsc8FLTD1v2u6JYksWIq9MPW/a7ooRYwNO9XHuuw16uHFMpeUTh172eG7+ei1u0PPgf7//AExVsiMMnftd0Wnb4ovwPO/HP5Xehi7Esrp0rN/i/h6CKvTD1v2u6KMS0CVL0zQd13RMrHdE2OmTyU1VBlqnqxBHxVqhBERFFTbLGyKx0OI1r4bmlrmuEwQdRCnHjBjXOODWkmWQE18Z7b+2C02kEWJogwvGZRItc/yw+RO1WTRt+WnkRZrGWxADEbEefxXMLmu1SMr0UH1pmlSVq9m/bBDsjfuzWOjXXlpjd2G0VlOg7waBLAUaANS4yzPvR4kS2RHPkw3nRHF777qtaCTjScpik5YSVlvstmc8XorYhLZgxAWYk0vNePawFY7OPHlta22ZHefZr9pVmm6FEERseLGfEJcO6WgSa1pB/LDY2YMsHETX1iHFDvNIInKhnXJfnTsx9lszr95hEjNkKbrwNCwxXOc5odgbrWzBkSAVdC8rLXCtkS02eIAIjwXMHehOk1rbpbORlK7MGYlitTL6M+Z6v0Qi5PyQ+0KDbJQ3jQ2mX4bjMOzMJ35t2I24rrEBERAREQQiTpKXGqg8uAxbyPLFWHEKOLtg+P8AA+KsZqLIbgMW8jjzUpOzbyPVWImriuTs28j1VcQOPdm2uNDhz19VeTJQhDWcT8NQVlSz5EnZt5HqknZt5HqrEU1cVydm3keqrAcTi2Q2HHXr+plWxHSFMcBvWWNkJfW9XUxGTs28j1STs28j1ViKauK5OzbyPVQhBxrNtdhw1a+PFTiV7ueO7+eqsV1M8q5OzbyPVaduDr8CrfxzqPoY21egtK3+fA/3z/8AGMs66dOef4v4bMnZt5Hqq2hxM5tpQUPE48OCtiu1DE0HVSa2Qkta54jDnMzlqwopqIxPBSWWhERBhwmDuX5xc1jomkDjBjA0jQmgVnhEZg9udJ78F+jyvzE+3/1Xi6WPa9wcxw7zTOokei3xkqV5naXZMZsacUs/qvJEUm7CcXGZdfl3ZEzkRTJbVu8i7TDd3HQIrdToMVoB4PLSOS923udFs0OQbcaYl8uq1152BGrfPiKLyrB2FaYjToHBsMAl19wmwAT7s6kEYfRWuXT7ZtRrwPJcgtNstECzwtd54jxCNYhwoZcXHfIbV2tq8o2WlrYXZnZhcxrQ1sW0dxoAEgQ1pG+ruC5Sw9hAOm5zC+ZlfOke4jwt6By+q+SLb0y5pa5sJgqAC096Y15YK3p3jNY7tuOY8m/s9tMS0QokeM1gZHY4shNuibHB12dJ4ZHevty5ixki0svOaL1AJymReNAdcp54Lp1z5TG4IiLLQiIgqjxJSkJnADajHECV13u88VmI2ZFZcstqXD4jyHRVm7ppD4Xe71TSHwu93qlw+I8h0WHAgTvnkOip5RfEJMrrsz5uGoY5/BT0h8Lvd6qEOEcS4zNTQcsFO4fEeQ6JcSaaQ+F3u9U0h8Lvd6pcPiPIdFCICMHGZoKDngi+WGxCTO66QoPNx1nHhzVmkPhd7vVYbCIEg48h0Wbh8R5DonhJppD4Xe71QxvVd7vVLh8R5Doq3sJMrxzNBwGGv5J4LrMN5xLXTP8AbhqGKnpD4Xe71S4fEeQ6JcPiPIdEXyaQ+F3u9Vp26Ib8Duu/HPh9DG2rcuHxHkOi0O0mm/AF8zMY5ehjTOCjfDd/i/itxkQkzuuyHm8Tjn8FPSHwu93qsCGfEeQ6LNw+I8h0V8Oc1ljpk0Iwxl8lNQhiprPDJTWWxERAXKeWn2dWbtAXnDRWkDux2DvUwDx+duw1GohdWiD8/wBogxuyojYVuguLC4hkeE5wY8EzLmnBrxPzSK6xg5dX2daYDw90JzXNDbxdc0dM3Bsw6XibPDYvpnaPZsKPDdCjQ2RIbhIteLwPQ7cQvmdo+xeKyM5tkt0SDY4g77DN0Ro9G1wIvNMziRtvLrx6merNjye0/Kax2YTvFzyPNhtbZpbHAf1OBA3hY8nLT2tam/8A47O2FDcBO02oSzmWNM7wmTI3X0AnWZXf+Tf2X2CxkObC0sbHS2iUV082gi607QAdq61TlztJHDeTH2ZaC0NtdqtUe1Wxs5OcbrG3mlputqcHHWBsC7lEXNoREQEREGCEuDILKIMXBkFi4MgpIgxcGQS4MgsogxcGQWLgyCkiDFwZBLgyCyiDFwZBYuDIKSIMXBkEuDILKIMXBkFjRjIclJEGLgyCXBkFlEGAFl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08313" y="836712"/>
            <a:ext cx="745659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00B050"/>
                </a:solidFill>
                <a:effectLst>
                  <a:glow rad="101600">
                    <a:srgbClr val="FFFF66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Внеклассное мероприятие</a:t>
            </a:r>
          </a:p>
          <a:p>
            <a:pPr algn="ctr"/>
            <a:r>
              <a:rPr lang="ru-RU" sz="4800" b="1" dirty="0" smtClean="0">
                <a:ln w="11430"/>
                <a:solidFill>
                  <a:srgbClr val="00B050"/>
                </a:solidFill>
                <a:effectLst>
                  <a:glow rad="101600">
                    <a:srgbClr val="FFFF66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4800" b="1" cap="none" spc="0" dirty="0" smtClean="0">
                <a:ln w="11430"/>
                <a:solidFill>
                  <a:srgbClr val="00B050"/>
                </a:solidFill>
                <a:effectLst>
                  <a:glow rad="101600">
                    <a:srgbClr val="FFFF66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Фразеологический забег»</a:t>
            </a:r>
            <a:endParaRPr lang="ru-RU" sz="4800" b="1" cap="none" spc="0" dirty="0">
              <a:ln w="11430"/>
              <a:solidFill>
                <a:srgbClr val="00B050"/>
              </a:solidFill>
              <a:effectLst>
                <a:glow rad="101600">
                  <a:srgbClr val="FFFF66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78" y="0"/>
            <a:ext cx="9197956" cy="6831014"/>
          </a:xfrm>
          <a:prstGeom prst="rect">
            <a:avLst/>
          </a:prstGeom>
        </p:spPr>
      </p:pic>
      <p:pic>
        <p:nvPicPr>
          <p:cNvPr id="3074" name="Picture 2" descr="C:\Users\User\Desktop\anghliiskii_alfavit_i_slavianskaia_azbuka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772816"/>
            <a:ext cx="5765626" cy="4805511"/>
          </a:xfrm>
          <a:prstGeom prst="rect">
            <a:avLst/>
          </a:prstGeom>
          <a:noFill/>
        </p:spPr>
      </p:pic>
      <p:pic>
        <p:nvPicPr>
          <p:cNvPr id="3075" name="Picture 3" descr="C:\Users\User\Desktop\imgprevi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32656"/>
            <a:ext cx="3448050" cy="1047750"/>
          </a:xfrm>
          <a:prstGeom prst="rect">
            <a:avLst/>
          </a:prstGeom>
          <a:noFill/>
        </p:spPr>
      </p:pic>
      <p:pic>
        <p:nvPicPr>
          <p:cNvPr id="9" name="Picture 5" descr="Г казахстан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28604"/>
            <a:ext cx="2071702" cy="117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474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Office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88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Тема Office</vt:lpstr>
      <vt:lpstr>Волна</vt:lpstr>
      <vt:lpstr>Поток</vt:lpstr>
      <vt:lpstr>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Косарева Наталья Евгеньевна</cp:lastModifiedBy>
  <cp:revision>97</cp:revision>
  <dcterms:created xsi:type="dcterms:W3CDTF">2014-11-28T05:50:19Z</dcterms:created>
  <dcterms:modified xsi:type="dcterms:W3CDTF">2019-03-28T07:07:31Z</dcterms:modified>
</cp:coreProperties>
</file>