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303" r:id="rId3"/>
    <p:sldId id="304" r:id="rId4"/>
    <p:sldId id="305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303"/>
            <p14:sldId id="304"/>
            <p14:sldId id="305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96"/>
    <a:srgbClr val="F3F0ED"/>
    <a:srgbClr val="FF6699"/>
    <a:srgbClr val="FF9900"/>
    <a:srgbClr val="E1DAD2"/>
    <a:srgbClr val="FEFEFE"/>
    <a:srgbClr val="C1C9CD"/>
    <a:srgbClr val="7C96A3"/>
    <a:srgbClr val="FFFFFF"/>
    <a:srgbClr val="003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cademia_kazakhstan@mail.ru" TargetMode="External"/><Relationship Id="rId2" Type="http://schemas.openxmlformats.org/officeDocument/2006/relationships/hyperlink" Target="mailto:academia_media@mai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ademia-media.k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520066" y="431536"/>
            <a:ext cx="6617976" cy="33240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«Академия»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версия изданий</a:t>
            </a:r>
            <a:endParaRPr lang="en-US" sz="4400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046056" y="747222"/>
            <a:ext cx="1104405" cy="500787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627" y="178999"/>
            <a:ext cx="8305801" cy="750635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версия изданий (ЭВИ)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668288" y="230742"/>
            <a:ext cx="943171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6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704086"/>
              </p:ext>
            </p:extLst>
          </p:nvPr>
        </p:nvGraphicFramePr>
        <p:xfrm>
          <a:off x="500743" y="1142002"/>
          <a:ext cx="8294914" cy="906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0931"/>
                <a:gridCol w="2879227"/>
                <a:gridCol w="3564756"/>
              </a:tblGrid>
              <a:tr h="30314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j-lt"/>
                        </a:rPr>
                        <a:t>Продукт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j-lt"/>
                        </a:rPr>
                        <a:t>Расшифровка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j-lt"/>
                        </a:rPr>
                        <a:t>Краткое описание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/>
                </a:tc>
              </a:tr>
              <a:tr h="6021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j-lt"/>
                        </a:rPr>
                        <a:t>ЭВИ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+mj-lt"/>
                        </a:rPr>
                        <a:t>Э</a:t>
                      </a:r>
                      <a:r>
                        <a:rPr lang="ru-RU" sz="1200" b="0" dirty="0" smtClean="0">
                          <a:latin typeface="+mj-lt"/>
                        </a:rPr>
                        <a:t>лектронная </a:t>
                      </a:r>
                      <a:r>
                        <a:rPr lang="ru-RU" sz="1200" b="1" dirty="0" smtClean="0">
                          <a:latin typeface="+mj-lt"/>
                        </a:rPr>
                        <a:t>В</a:t>
                      </a:r>
                      <a:r>
                        <a:rPr lang="ru-RU" sz="1200" b="0" dirty="0" smtClean="0">
                          <a:latin typeface="+mj-lt"/>
                        </a:rPr>
                        <a:t>ерсия</a:t>
                      </a:r>
                      <a:r>
                        <a:rPr lang="ru-RU" sz="1200" b="0" baseline="0" dirty="0" smtClean="0">
                          <a:latin typeface="+mj-lt"/>
                        </a:rPr>
                        <a:t> </a:t>
                      </a:r>
                      <a:r>
                        <a:rPr lang="ru-RU" sz="1200" b="1" baseline="0" dirty="0" smtClean="0">
                          <a:latin typeface="+mj-lt"/>
                        </a:rPr>
                        <a:t>И</a:t>
                      </a:r>
                      <a:r>
                        <a:rPr lang="ru-RU" sz="1200" b="0" baseline="0" dirty="0" smtClean="0">
                          <a:latin typeface="+mj-lt"/>
                        </a:rPr>
                        <a:t>здания</a:t>
                      </a:r>
                      <a:endParaRPr lang="ru-RU" sz="1200" b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Электронная версия учебника в формате 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PDF (DJVU)</a:t>
                      </a:r>
                      <a:endParaRPr kumimoji="0" lang="ru-RU" sz="1400" b="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688941"/>
            <a:ext cx="52475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1629" y="2394857"/>
            <a:ext cx="830580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версия изданий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записывается на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DVD-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доступам и является лицензионным продуктом. При покупке ЭВИ Издательство передает учебному заведению Лицензионное соглашение, которое дает Вам право устанавливать ЭВИ на свои компьютеры и пользоваться ими в течении 5 лет.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удобное время, даже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наличии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планшета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компьютера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Примечание. ЭВИ предназначены только для чтения - копирование и печать текста отсутствует.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Удобный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слево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рубрикатор,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разделенный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главам книги,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нажимая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главу - выходит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страниц, нажимая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страницу - вправом окне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открывается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страницы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Пример, приведен на слайдах ниже.</a:t>
            </a:r>
          </a:p>
          <a:p>
            <a:pPr algn="just"/>
            <a:endParaRPr lang="kk-KZ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11629" y="2394856"/>
            <a:ext cx="8305800" cy="34616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8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11" y="1066891"/>
            <a:ext cx="7471458" cy="525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11627" y="178999"/>
            <a:ext cx="8305801" cy="750635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выглядит книга в программе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7668288" y="230742"/>
            <a:ext cx="943171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7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1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71" y="1058369"/>
            <a:ext cx="7298905" cy="544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11627" y="178999"/>
            <a:ext cx="8305801" cy="750635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выглядит книга в программе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7668288" y="230742"/>
            <a:ext cx="943171" cy="510638"/>
            <a:chOff x="964" y="1215"/>
            <a:chExt cx="3829" cy="1889"/>
          </a:xfrm>
          <a:solidFill>
            <a:srgbClr val="0070C0"/>
          </a:solidFill>
        </p:grpSpPr>
        <p:sp>
          <p:nvSpPr>
            <p:cNvPr id="7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91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502" y="1526448"/>
            <a:ext cx="8569320" cy="424988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Образовательно-издательский центр «Академия-Медиа» </a:t>
            </a: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(Республика Казахстан)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Алматы, ул. 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Мауленова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85, оф. 58. 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+7/727/250-03-16, 266-91-86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+7 771 120 00 91, +7 771 120 00 90, +7 771 120 00 94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academia_media@mail.ru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academia_kazakhstan@mail.ru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6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www.academia-media.kz</a:t>
            </a:r>
            <a:endParaRPr lang="ru-RU" sz="60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0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6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www.academia-moscow.ru</a:t>
            </a:r>
            <a:endParaRPr lang="ru-RU" sz="6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336" y="185124"/>
            <a:ext cx="8621486" cy="753949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31"/>
          <p:cNvGrpSpPr>
            <a:grpSpLocks/>
          </p:cNvGrpSpPr>
          <p:nvPr/>
        </p:nvGrpSpPr>
        <p:grpSpPr bwMode="auto">
          <a:xfrm>
            <a:off x="7564582" y="429917"/>
            <a:ext cx="1205346" cy="509156"/>
            <a:chOff x="964" y="1215"/>
            <a:chExt cx="3829" cy="1889"/>
          </a:xfrm>
          <a:solidFill>
            <a:srgbClr val="0070C0"/>
          </a:solidFill>
        </p:grpSpPr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4254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2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7" y="87"/>
                  </a:lnTo>
                  <a:cubicBezTo>
                    <a:pt x="83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5" y="154"/>
                  </a:cubicBezTo>
                  <a:lnTo>
                    <a:pt x="95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4" y="153"/>
                    <a:pt x="132" y="145"/>
                    <a:pt x="127" y="130"/>
                  </a:cubicBezTo>
                  <a:lnTo>
                    <a:pt x="93" y="18"/>
                  </a:lnTo>
                  <a:cubicBezTo>
                    <a:pt x="92" y="16"/>
                    <a:pt x="91" y="14"/>
                    <a:pt x="91" y="12"/>
                  </a:cubicBezTo>
                  <a:cubicBezTo>
                    <a:pt x="91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7" y="16"/>
                    <a:pt x="56" y="18"/>
                  </a:cubicBezTo>
                  <a:lnTo>
                    <a:pt x="21" y="124"/>
                  </a:lnTo>
                  <a:cubicBezTo>
                    <a:pt x="16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2" y="157"/>
                  </a:lnTo>
                  <a:lnTo>
                    <a:pt x="42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0" y="91"/>
                  </a:lnTo>
                  <a:cubicBezTo>
                    <a:pt x="79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2474" y="2501"/>
              <a:ext cx="531" cy="588"/>
            </a:xfrm>
            <a:custGeom>
              <a:avLst/>
              <a:gdLst>
                <a:gd name="T0" fmla="*/ 0 w 142"/>
                <a:gd name="T1" fmla="*/ 2147483647 h 157"/>
                <a:gd name="T2" fmla="*/ 2147483647 w 142"/>
                <a:gd name="T3" fmla="*/ 2147483647 h 157"/>
                <a:gd name="T4" fmla="*/ 2147483647 w 142"/>
                <a:gd name="T5" fmla="*/ 2147483647 h 157"/>
                <a:gd name="T6" fmla="*/ 2147483647 w 142"/>
                <a:gd name="T7" fmla="*/ 2147483647 h 157"/>
                <a:gd name="T8" fmla="*/ 2147483647 w 142"/>
                <a:gd name="T9" fmla="*/ 2147483647 h 157"/>
                <a:gd name="T10" fmla="*/ 2147483647 w 142"/>
                <a:gd name="T11" fmla="*/ 0 h 157"/>
                <a:gd name="T12" fmla="*/ 0 w 142"/>
                <a:gd name="T13" fmla="*/ 0 h 157"/>
                <a:gd name="T14" fmla="*/ 0 w 142"/>
                <a:gd name="T15" fmla="*/ 2147483647 h 157"/>
                <a:gd name="T16" fmla="*/ 2147483647 w 142"/>
                <a:gd name="T17" fmla="*/ 2147483647 h 157"/>
                <a:gd name="T18" fmla="*/ 2147483647 w 142"/>
                <a:gd name="T19" fmla="*/ 2147483647 h 157"/>
                <a:gd name="T20" fmla="*/ 0 w 142"/>
                <a:gd name="T21" fmla="*/ 2147483647 h 157"/>
                <a:gd name="T22" fmla="*/ 0 w 142"/>
                <a:gd name="T23" fmla="*/ 2147483647 h 157"/>
                <a:gd name="T24" fmla="*/ 2147483647 w 142"/>
                <a:gd name="T25" fmla="*/ 2147483647 h 157"/>
                <a:gd name="T26" fmla="*/ 2147483647 w 142"/>
                <a:gd name="T27" fmla="*/ 2147483647 h 157"/>
                <a:gd name="T28" fmla="*/ 2147483647 w 142"/>
                <a:gd name="T29" fmla="*/ 2147483647 h 157"/>
                <a:gd name="T30" fmla="*/ 2147483647 w 142"/>
                <a:gd name="T31" fmla="*/ 2147483647 h 157"/>
                <a:gd name="T32" fmla="*/ 2147483647 w 142"/>
                <a:gd name="T33" fmla="*/ 2147483647 h 157"/>
                <a:gd name="T34" fmla="*/ 2147483647 w 142"/>
                <a:gd name="T35" fmla="*/ 2147483647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7"/>
                <a:gd name="T56" fmla="*/ 142 w 142"/>
                <a:gd name="T57" fmla="*/ 157 h 1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7">
                  <a:moveTo>
                    <a:pt x="0" y="157"/>
                  </a:moveTo>
                  <a:lnTo>
                    <a:pt x="68" y="157"/>
                  </a:lnTo>
                  <a:cubicBezTo>
                    <a:pt x="91" y="157"/>
                    <a:pt x="107" y="154"/>
                    <a:pt x="121" y="140"/>
                  </a:cubicBezTo>
                  <a:cubicBezTo>
                    <a:pt x="134" y="127"/>
                    <a:pt x="142" y="109"/>
                    <a:pt x="142" y="89"/>
                  </a:cubicBezTo>
                  <a:cubicBezTo>
                    <a:pt x="142" y="59"/>
                    <a:pt x="129" y="33"/>
                    <a:pt x="108" y="17"/>
                  </a:cubicBezTo>
                  <a:cubicBezTo>
                    <a:pt x="94" y="6"/>
                    <a:pt x="76" y="0"/>
                    <a:pt x="55" y="0"/>
                  </a:cubicBezTo>
                  <a:lnTo>
                    <a:pt x="0" y="0"/>
                  </a:lnTo>
                  <a:lnTo>
                    <a:pt x="0" y="4"/>
                  </a:lnTo>
                  <a:cubicBezTo>
                    <a:pt x="12" y="5"/>
                    <a:pt x="13" y="12"/>
                    <a:pt x="13" y="30"/>
                  </a:cubicBezTo>
                  <a:lnTo>
                    <a:pt x="13" y="128"/>
                  </a:lnTo>
                  <a:cubicBezTo>
                    <a:pt x="13" y="145"/>
                    <a:pt x="12" y="153"/>
                    <a:pt x="0" y="154"/>
                  </a:cubicBezTo>
                  <a:lnTo>
                    <a:pt x="0" y="157"/>
                  </a:lnTo>
                  <a:close/>
                  <a:moveTo>
                    <a:pt x="38" y="124"/>
                  </a:moveTo>
                  <a:lnTo>
                    <a:pt x="38" y="34"/>
                  </a:lnTo>
                  <a:cubicBezTo>
                    <a:pt x="38" y="18"/>
                    <a:pt x="40" y="12"/>
                    <a:pt x="56" y="12"/>
                  </a:cubicBezTo>
                  <a:cubicBezTo>
                    <a:pt x="87" y="12"/>
                    <a:pt x="115" y="45"/>
                    <a:pt x="115" y="86"/>
                  </a:cubicBezTo>
                  <a:cubicBezTo>
                    <a:pt x="115" y="122"/>
                    <a:pt x="95" y="146"/>
                    <a:pt x="60" y="146"/>
                  </a:cubicBezTo>
                  <a:cubicBezTo>
                    <a:pt x="38" y="146"/>
                    <a:pt x="38" y="143"/>
                    <a:pt x="38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1917" y="2501"/>
              <a:ext cx="539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5" y="114"/>
                    <a:pt x="105" y="139"/>
                  </a:cubicBezTo>
                  <a:cubicBezTo>
                    <a:pt x="105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964" y="2501"/>
              <a:ext cx="538" cy="588"/>
            </a:xfrm>
            <a:custGeom>
              <a:avLst/>
              <a:gdLst>
                <a:gd name="T0" fmla="*/ 2147483647 w 144"/>
                <a:gd name="T1" fmla="*/ 2147483647 h 157"/>
                <a:gd name="T2" fmla="*/ 2147483647 w 144"/>
                <a:gd name="T3" fmla="*/ 2147483647 h 157"/>
                <a:gd name="T4" fmla="*/ 2147483647 w 144"/>
                <a:gd name="T5" fmla="*/ 2147483647 h 157"/>
                <a:gd name="T6" fmla="*/ 2147483647 w 144"/>
                <a:gd name="T7" fmla="*/ 2147483647 h 157"/>
                <a:gd name="T8" fmla="*/ 2147483647 w 144"/>
                <a:gd name="T9" fmla="*/ 2147483647 h 157"/>
                <a:gd name="T10" fmla="*/ 2147483647 w 144"/>
                <a:gd name="T11" fmla="*/ 2147483647 h 157"/>
                <a:gd name="T12" fmla="*/ 2147483647 w 144"/>
                <a:gd name="T13" fmla="*/ 2147483647 h 157"/>
                <a:gd name="T14" fmla="*/ 2147483647 w 144"/>
                <a:gd name="T15" fmla="*/ 2147483647 h 157"/>
                <a:gd name="T16" fmla="*/ 2147483647 w 144"/>
                <a:gd name="T17" fmla="*/ 2147483647 h 157"/>
                <a:gd name="T18" fmla="*/ 2147483647 w 144"/>
                <a:gd name="T19" fmla="*/ 2147483647 h 157"/>
                <a:gd name="T20" fmla="*/ 2147483647 w 144"/>
                <a:gd name="T21" fmla="*/ 2147483647 h 157"/>
                <a:gd name="T22" fmla="*/ 2147483647 w 144"/>
                <a:gd name="T23" fmla="*/ 2147483647 h 157"/>
                <a:gd name="T24" fmla="*/ 2147483647 w 144"/>
                <a:gd name="T25" fmla="*/ 2147483647 h 157"/>
                <a:gd name="T26" fmla="*/ 2147483647 w 144"/>
                <a:gd name="T27" fmla="*/ 0 h 157"/>
                <a:gd name="T28" fmla="*/ 2147483647 w 144"/>
                <a:gd name="T29" fmla="*/ 0 h 157"/>
                <a:gd name="T30" fmla="*/ 2147483647 w 144"/>
                <a:gd name="T31" fmla="*/ 2147483647 h 157"/>
                <a:gd name="T32" fmla="*/ 2147483647 w 144"/>
                <a:gd name="T33" fmla="*/ 2147483647 h 157"/>
                <a:gd name="T34" fmla="*/ 2147483647 w 144"/>
                <a:gd name="T35" fmla="*/ 2147483647 h 157"/>
                <a:gd name="T36" fmla="*/ 2147483647 w 144"/>
                <a:gd name="T37" fmla="*/ 2147483647 h 157"/>
                <a:gd name="T38" fmla="*/ 0 w 144"/>
                <a:gd name="T39" fmla="*/ 2147483647 h 157"/>
                <a:gd name="T40" fmla="*/ 0 w 144"/>
                <a:gd name="T41" fmla="*/ 2147483647 h 157"/>
                <a:gd name="T42" fmla="*/ 2147483647 w 144"/>
                <a:gd name="T43" fmla="*/ 2147483647 h 157"/>
                <a:gd name="T44" fmla="*/ 2147483647 w 144"/>
                <a:gd name="T45" fmla="*/ 2147483647 h 157"/>
                <a:gd name="T46" fmla="*/ 2147483647 w 144"/>
                <a:gd name="T47" fmla="*/ 2147483647 h 157"/>
                <a:gd name="T48" fmla="*/ 2147483647 w 144"/>
                <a:gd name="T49" fmla="*/ 2147483647 h 157"/>
                <a:gd name="T50" fmla="*/ 2147483647 w 144"/>
                <a:gd name="T51" fmla="*/ 2147483647 h 157"/>
                <a:gd name="T52" fmla="*/ 2147483647 w 144"/>
                <a:gd name="T53" fmla="*/ 2147483647 h 1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4"/>
                <a:gd name="T82" fmla="*/ 0 h 157"/>
                <a:gd name="T83" fmla="*/ 144 w 144"/>
                <a:gd name="T84" fmla="*/ 157 h 1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4" h="157">
                  <a:moveTo>
                    <a:pt x="43" y="154"/>
                  </a:moveTo>
                  <a:cubicBezTo>
                    <a:pt x="35" y="153"/>
                    <a:pt x="32" y="149"/>
                    <a:pt x="32" y="142"/>
                  </a:cubicBezTo>
                  <a:cubicBezTo>
                    <a:pt x="32" y="138"/>
                    <a:pt x="33" y="133"/>
                    <a:pt x="35" y="126"/>
                  </a:cubicBezTo>
                  <a:lnTo>
                    <a:pt x="48" y="87"/>
                  </a:lnTo>
                  <a:cubicBezTo>
                    <a:pt x="84" y="92"/>
                    <a:pt x="104" y="114"/>
                    <a:pt x="104" y="139"/>
                  </a:cubicBezTo>
                  <a:cubicBezTo>
                    <a:pt x="104" y="147"/>
                    <a:pt x="102" y="151"/>
                    <a:pt x="96" y="154"/>
                  </a:cubicBezTo>
                  <a:lnTo>
                    <a:pt x="96" y="157"/>
                  </a:lnTo>
                  <a:lnTo>
                    <a:pt x="144" y="157"/>
                  </a:lnTo>
                  <a:lnTo>
                    <a:pt x="144" y="154"/>
                  </a:lnTo>
                  <a:cubicBezTo>
                    <a:pt x="135" y="153"/>
                    <a:pt x="132" y="145"/>
                    <a:pt x="128" y="130"/>
                  </a:cubicBezTo>
                  <a:lnTo>
                    <a:pt x="93" y="18"/>
                  </a:lnTo>
                  <a:cubicBezTo>
                    <a:pt x="92" y="16"/>
                    <a:pt x="92" y="14"/>
                    <a:pt x="92" y="12"/>
                  </a:cubicBezTo>
                  <a:cubicBezTo>
                    <a:pt x="92" y="8"/>
                    <a:pt x="93" y="6"/>
                    <a:pt x="97" y="4"/>
                  </a:cubicBezTo>
                  <a:lnTo>
                    <a:pt x="97" y="0"/>
                  </a:lnTo>
                  <a:lnTo>
                    <a:pt x="52" y="0"/>
                  </a:lnTo>
                  <a:lnTo>
                    <a:pt x="52" y="4"/>
                  </a:lnTo>
                  <a:cubicBezTo>
                    <a:pt x="56" y="6"/>
                    <a:pt x="58" y="8"/>
                    <a:pt x="58" y="12"/>
                  </a:cubicBezTo>
                  <a:cubicBezTo>
                    <a:pt x="58" y="14"/>
                    <a:pt x="58" y="16"/>
                    <a:pt x="57" y="18"/>
                  </a:cubicBezTo>
                  <a:lnTo>
                    <a:pt x="22" y="124"/>
                  </a:lnTo>
                  <a:cubicBezTo>
                    <a:pt x="17" y="140"/>
                    <a:pt x="13" y="151"/>
                    <a:pt x="0" y="154"/>
                  </a:cubicBezTo>
                  <a:lnTo>
                    <a:pt x="0" y="157"/>
                  </a:lnTo>
                  <a:lnTo>
                    <a:pt x="43" y="157"/>
                  </a:lnTo>
                  <a:lnTo>
                    <a:pt x="43" y="154"/>
                  </a:lnTo>
                  <a:close/>
                  <a:moveTo>
                    <a:pt x="51" y="75"/>
                  </a:moveTo>
                  <a:lnTo>
                    <a:pt x="69" y="20"/>
                  </a:lnTo>
                  <a:lnTo>
                    <a:pt x="91" y="91"/>
                  </a:lnTo>
                  <a:cubicBezTo>
                    <a:pt x="80" y="80"/>
                    <a:pt x="67" y="77"/>
                    <a:pt x="51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50" y="1978"/>
              <a:ext cx="198" cy="609"/>
            </a:xfrm>
            <a:custGeom>
              <a:avLst/>
              <a:gdLst>
                <a:gd name="T0" fmla="*/ 2147483647 w 53"/>
                <a:gd name="T1" fmla="*/ 0 h 163"/>
                <a:gd name="T2" fmla="*/ 0 w 53"/>
                <a:gd name="T3" fmla="*/ 2147483647 h 163"/>
                <a:gd name="T4" fmla="*/ 0 w 53"/>
                <a:gd name="T5" fmla="*/ 2147483647 h 163"/>
                <a:gd name="T6" fmla="*/ 2147483647 w 53"/>
                <a:gd name="T7" fmla="*/ 2147483647 h 163"/>
                <a:gd name="T8" fmla="*/ 2147483647 w 53"/>
                <a:gd name="T9" fmla="*/ 2147483647 h 163"/>
                <a:gd name="T10" fmla="*/ 0 w 53"/>
                <a:gd name="T11" fmla="*/ 2147483647 h 163"/>
                <a:gd name="T12" fmla="*/ 0 w 53"/>
                <a:gd name="T13" fmla="*/ 2147483647 h 163"/>
                <a:gd name="T14" fmla="*/ 2147483647 w 53"/>
                <a:gd name="T15" fmla="*/ 2147483647 h 163"/>
                <a:gd name="T16" fmla="*/ 2147483647 w 53"/>
                <a:gd name="T17" fmla="*/ 2147483647 h 163"/>
                <a:gd name="T18" fmla="*/ 2147483647 w 53"/>
                <a:gd name="T19" fmla="*/ 2147483647 h 163"/>
                <a:gd name="T20" fmla="*/ 2147483647 w 53"/>
                <a:gd name="T21" fmla="*/ 0 h 16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3"/>
                <a:gd name="T34" fmla="*/ 0 h 163"/>
                <a:gd name="T35" fmla="*/ 53 w 53"/>
                <a:gd name="T36" fmla="*/ 163 h 16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3" h="163">
                  <a:moveTo>
                    <a:pt x="39" y="0"/>
                  </a:moveTo>
                  <a:lnTo>
                    <a:pt x="0" y="6"/>
                  </a:lnTo>
                  <a:lnTo>
                    <a:pt x="0" y="7"/>
                  </a:lnTo>
                  <a:cubicBezTo>
                    <a:pt x="15" y="9"/>
                    <a:pt x="15" y="24"/>
                    <a:pt x="15" y="38"/>
                  </a:cubicBezTo>
                  <a:lnTo>
                    <a:pt x="15" y="131"/>
                  </a:lnTo>
                  <a:cubicBezTo>
                    <a:pt x="15" y="144"/>
                    <a:pt x="15" y="159"/>
                    <a:pt x="0" y="160"/>
                  </a:cubicBezTo>
                  <a:lnTo>
                    <a:pt x="0" y="163"/>
                  </a:lnTo>
                  <a:lnTo>
                    <a:pt x="53" y="163"/>
                  </a:lnTo>
                  <a:lnTo>
                    <a:pt x="53" y="160"/>
                  </a:lnTo>
                  <a:cubicBezTo>
                    <a:pt x="39" y="159"/>
                    <a:pt x="39" y="145"/>
                    <a:pt x="39" y="131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157" y="1783"/>
              <a:ext cx="154" cy="165"/>
            </a:xfrm>
            <a:custGeom>
              <a:avLst/>
              <a:gdLst>
                <a:gd name="T0" fmla="*/ 0 w 41"/>
                <a:gd name="T1" fmla="*/ 2147483647 h 44"/>
                <a:gd name="T2" fmla="*/ 2147483647 w 41"/>
                <a:gd name="T3" fmla="*/ 2147483647 h 44"/>
                <a:gd name="T4" fmla="*/ 2147483647 w 41"/>
                <a:gd name="T5" fmla="*/ 2147483647 h 44"/>
                <a:gd name="T6" fmla="*/ 2147483647 w 41"/>
                <a:gd name="T7" fmla="*/ 0 h 44"/>
                <a:gd name="T8" fmla="*/ 0 w 4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0" y="22"/>
                  </a:moveTo>
                  <a:cubicBezTo>
                    <a:pt x="0" y="34"/>
                    <a:pt x="8" y="44"/>
                    <a:pt x="21" y="44"/>
                  </a:cubicBezTo>
                  <a:cubicBezTo>
                    <a:pt x="33" y="44"/>
                    <a:pt x="41" y="32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ubicBezTo>
                    <a:pt x="7" y="0"/>
                    <a:pt x="0" y="9"/>
                    <a:pt x="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1465" y="2486"/>
              <a:ext cx="493" cy="618"/>
            </a:xfrm>
            <a:custGeom>
              <a:avLst/>
              <a:gdLst>
                <a:gd name="T0" fmla="*/ 2147483647 w 132"/>
                <a:gd name="T1" fmla="*/ 2147483647 h 165"/>
                <a:gd name="T2" fmla="*/ 2147483647 w 132"/>
                <a:gd name="T3" fmla="*/ 2147483647 h 165"/>
                <a:gd name="T4" fmla="*/ 2147483647 w 132"/>
                <a:gd name="T5" fmla="*/ 2147483647 h 165"/>
                <a:gd name="T6" fmla="*/ 2147483647 w 132"/>
                <a:gd name="T7" fmla="*/ 2147483647 h 165"/>
                <a:gd name="T8" fmla="*/ 2147483647 w 132"/>
                <a:gd name="T9" fmla="*/ 2147483647 h 165"/>
                <a:gd name="T10" fmla="*/ 2147483647 w 132"/>
                <a:gd name="T11" fmla="*/ 2147483647 h 165"/>
                <a:gd name="T12" fmla="*/ 2147483647 w 132"/>
                <a:gd name="T13" fmla="*/ 0 h 165"/>
                <a:gd name="T14" fmla="*/ 2147483647 w 132"/>
                <a:gd name="T15" fmla="*/ 2147483647 h 165"/>
                <a:gd name="T16" fmla="*/ 2147483647 w 132"/>
                <a:gd name="T17" fmla="*/ 2147483647 h 165"/>
                <a:gd name="T18" fmla="*/ 0 w 132"/>
                <a:gd name="T19" fmla="*/ 2147483647 h 165"/>
                <a:gd name="T20" fmla="*/ 2147483647 w 132"/>
                <a:gd name="T21" fmla="*/ 2147483647 h 165"/>
                <a:gd name="T22" fmla="*/ 2147483647 w 132"/>
                <a:gd name="T23" fmla="*/ 2147483647 h 165"/>
                <a:gd name="T24" fmla="*/ 2147483647 w 132"/>
                <a:gd name="T25" fmla="*/ 2147483647 h 165"/>
                <a:gd name="T26" fmla="*/ 2147483647 w 132"/>
                <a:gd name="T27" fmla="*/ 2147483647 h 165"/>
                <a:gd name="T28" fmla="*/ 2147483647 w 132"/>
                <a:gd name="T29" fmla="*/ 2147483647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165"/>
                <a:gd name="T47" fmla="*/ 132 w 132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165">
                  <a:moveTo>
                    <a:pt x="128" y="113"/>
                  </a:moveTo>
                  <a:cubicBezTo>
                    <a:pt x="118" y="139"/>
                    <a:pt x="108" y="151"/>
                    <a:pt x="88" y="151"/>
                  </a:cubicBezTo>
                  <a:cubicBezTo>
                    <a:pt x="52" y="151"/>
                    <a:pt x="25" y="116"/>
                    <a:pt x="25" y="73"/>
                  </a:cubicBezTo>
                  <a:cubicBezTo>
                    <a:pt x="25" y="37"/>
                    <a:pt x="44" y="14"/>
                    <a:pt x="73" y="14"/>
                  </a:cubicBezTo>
                  <a:cubicBezTo>
                    <a:pt x="93" y="14"/>
                    <a:pt x="109" y="25"/>
                    <a:pt x="118" y="46"/>
                  </a:cubicBezTo>
                  <a:lnTo>
                    <a:pt x="121" y="46"/>
                  </a:lnTo>
                  <a:lnTo>
                    <a:pt x="111" y="0"/>
                  </a:lnTo>
                  <a:cubicBezTo>
                    <a:pt x="107" y="3"/>
                    <a:pt x="103" y="4"/>
                    <a:pt x="99" y="4"/>
                  </a:cubicBezTo>
                  <a:cubicBezTo>
                    <a:pt x="91" y="4"/>
                    <a:pt x="80" y="1"/>
                    <a:pt x="67" y="1"/>
                  </a:cubicBezTo>
                  <a:cubicBezTo>
                    <a:pt x="25" y="1"/>
                    <a:pt x="0" y="28"/>
                    <a:pt x="0" y="75"/>
                  </a:cubicBezTo>
                  <a:cubicBezTo>
                    <a:pt x="0" y="129"/>
                    <a:pt x="30" y="165"/>
                    <a:pt x="82" y="165"/>
                  </a:cubicBezTo>
                  <a:cubicBezTo>
                    <a:pt x="91" y="165"/>
                    <a:pt x="95" y="163"/>
                    <a:pt x="104" y="163"/>
                  </a:cubicBezTo>
                  <a:cubicBezTo>
                    <a:pt x="106" y="163"/>
                    <a:pt x="110" y="163"/>
                    <a:pt x="114" y="164"/>
                  </a:cubicBezTo>
                  <a:lnTo>
                    <a:pt x="132" y="113"/>
                  </a:lnTo>
                  <a:lnTo>
                    <a:pt x="128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3035" y="2486"/>
              <a:ext cx="460" cy="614"/>
            </a:xfrm>
            <a:custGeom>
              <a:avLst/>
              <a:gdLst>
                <a:gd name="T0" fmla="*/ 0 w 123"/>
                <a:gd name="T1" fmla="*/ 2147483647 h 164"/>
                <a:gd name="T2" fmla="*/ 2147483647 w 123"/>
                <a:gd name="T3" fmla="*/ 2147483647 h 164"/>
                <a:gd name="T4" fmla="*/ 2147483647 w 123"/>
                <a:gd name="T5" fmla="*/ 2147483647 h 164"/>
                <a:gd name="T6" fmla="*/ 2147483647 w 123"/>
                <a:gd name="T7" fmla="*/ 2147483647 h 164"/>
                <a:gd name="T8" fmla="*/ 2147483647 w 123"/>
                <a:gd name="T9" fmla="*/ 2147483647 h 164"/>
                <a:gd name="T10" fmla="*/ 2147483647 w 123"/>
                <a:gd name="T11" fmla="*/ 2147483647 h 164"/>
                <a:gd name="T12" fmla="*/ 2147483647 w 123"/>
                <a:gd name="T13" fmla="*/ 2147483647 h 164"/>
                <a:gd name="T14" fmla="*/ 2147483647 w 123"/>
                <a:gd name="T15" fmla="*/ 2147483647 h 164"/>
                <a:gd name="T16" fmla="*/ 2147483647 w 123"/>
                <a:gd name="T17" fmla="*/ 2147483647 h 164"/>
                <a:gd name="T18" fmla="*/ 2147483647 w 123"/>
                <a:gd name="T19" fmla="*/ 2147483647 h 164"/>
                <a:gd name="T20" fmla="*/ 2147483647 w 123"/>
                <a:gd name="T21" fmla="*/ 2147483647 h 164"/>
                <a:gd name="T22" fmla="*/ 2147483647 w 123"/>
                <a:gd name="T23" fmla="*/ 2147483647 h 164"/>
                <a:gd name="T24" fmla="*/ 2147483647 w 123"/>
                <a:gd name="T25" fmla="*/ 2147483647 h 164"/>
                <a:gd name="T26" fmla="*/ 2147483647 w 123"/>
                <a:gd name="T27" fmla="*/ 2147483647 h 164"/>
                <a:gd name="T28" fmla="*/ 2147483647 w 123"/>
                <a:gd name="T29" fmla="*/ 2147483647 h 164"/>
                <a:gd name="T30" fmla="*/ 2147483647 w 123"/>
                <a:gd name="T31" fmla="*/ 2147483647 h 164"/>
                <a:gd name="T32" fmla="*/ 2147483647 w 123"/>
                <a:gd name="T33" fmla="*/ 2147483647 h 164"/>
                <a:gd name="T34" fmla="*/ 2147483647 w 123"/>
                <a:gd name="T35" fmla="*/ 2147483647 h 164"/>
                <a:gd name="T36" fmla="*/ 2147483647 w 123"/>
                <a:gd name="T37" fmla="*/ 2147483647 h 164"/>
                <a:gd name="T38" fmla="*/ 2147483647 w 123"/>
                <a:gd name="T39" fmla="*/ 0 h 164"/>
                <a:gd name="T40" fmla="*/ 2147483647 w 123"/>
                <a:gd name="T41" fmla="*/ 2147483647 h 164"/>
                <a:gd name="T42" fmla="*/ 0 w 123"/>
                <a:gd name="T43" fmla="*/ 2147483647 h 164"/>
                <a:gd name="T44" fmla="*/ 0 w 123"/>
                <a:gd name="T45" fmla="*/ 2147483647 h 164"/>
                <a:gd name="T46" fmla="*/ 2147483647 w 123"/>
                <a:gd name="T47" fmla="*/ 2147483647 h 164"/>
                <a:gd name="T48" fmla="*/ 2147483647 w 123"/>
                <a:gd name="T49" fmla="*/ 2147483647 h 164"/>
                <a:gd name="T50" fmla="*/ 0 w 123"/>
                <a:gd name="T51" fmla="*/ 2147483647 h 164"/>
                <a:gd name="T52" fmla="*/ 0 w 123"/>
                <a:gd name="T53" fmla="*/ 2147483647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3"/>
                <a:gd name="T82" fmla="*/ 0 h 164"/>
                <a:gd name="T83" fmla="*/ 123 w 123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3" h="164">
                  <a:moveTo>
                    <a:pt x="0" y="161"/>
                  </a:moveTo>
                  <a:lnTo>
                    <a:pt x="92" y="161"/>
                  </a:lnTo>
                  <a:cubicBezTo>
                    <a:pt x="97" y="161"/>
                    <a:pt x="101" y="161"/>
                    <a:pt x="105" y="164"/>
                  </a:cubicBezTo>
                  <a:lnTo>
                    <a:pt x="123" y="103"/>
                  </a:lnTo>
                  <a:lnTo>
                    <a:pt x="120" y="103"/>
                  </a:lnTo>
                  <a:cubicBezTo>
                    <a:pt x="106" y="134"/>
                    <a:pt x="85" y="150"/>
                    <a:pt x="60" y="150"/>
                  </a:cubicBezTo>
                  <a:cubicBezTo>
                    <a:pt x="39" y="150"/>
                    <a:pt x="38" y="143"/>
                    <a:pt x="38" y="126"/>
                  </a:cubicBezTo>
                  <a:lnTo>
                    <a:pt x="38" y="60"/>
                  </a:lnTo>
                  <a:lnTo>
                    <a:pt x="50" y="60"/>
                  </a:lnTo>
                  <a:cubicBezTo>
                    <a:pt x="69" y="60"/>
                    <a:pt x="77" y="66"/>
                    <a:pt x="84" y="88"/>
                  </a:cubicBezTo>
                  <a:lnTo>
                    <a:pt x="87" y="88"/>
                  </a:lnTo>
                  <a:lnTo>
                    <a:pt x="79" y="33"/>
                  </a:lnTo>
                  <a:lnTo>
                    <a:pt x="76" y="33"/>
                  </a:lnTo>
                  <a:cubicBezTo>
                    <a:pt x="74" y="46"/>
                    <a:pt x="68" y="48"/>
                    <a:pt x="53" y="48"/>
                  </a:cubicBezTo>
                  <a:lnTo>
                    <a:pt x="38" y="48"/>
                  </a:lnTo>
                  <a:lnTo>
                    <a:pt x="38" y="34"/>
                  </a:lnTo>
                  <a:cubicBezTo>
                    <a:pt x="38" y="19"/>
                    <a:pt x="40" y="16"/>
                    <a:pt x="55" y="16"/>
                  </a:cubicBezTo>
                  <a:cubicBezTo>
                    <a:pt x="79" y="16"/>
                    <a:pt x="99" y="30"/>
                    <a:pt x="107" y="51"/>
                  </a:cubicBezTo>
                  <a:lnTo>
                    <a:pt x="110" y="51"/>
                  </a:lnTo>
                  <a:lnTo>
                    <a:pt x="99" y="0"/>
                  </a:lnTo>
                  <a:cubicBezTo>
                    <a:pt x="97" y="3"/>
                    <a:pt x="92" y="4"/>
                    <a:pt x="86" y="4"/>
                  </a:cubicBezTo>
                  <a:lnTo>
                    <a:pt x="0" y="4"/>
                  </a:lnTo>
                  <a:lnTo>
                    <a:pt x="0" y="8"/>
                  </a:lnTo>
                  <a:cubicBezTo>
                    <a:pt x="12" y="9"/>
                    <a:pt x="13" y="17"/>
                    <a:pt x="13" y="35"/>
                  </a:cubicBezTo>
                  <a:lnTo>
                    <a:pt x="13" y="131"/>
                  </a:lnTo>
                  <a:cubicBezTo>
                    <a:pt x="13" y="148"/>
                    <a:pt x="12" y="157"/>
                    <a:pt x="0" y="158"/>
                  </a:cubicBezTo>
                  <a:lnTo>
                    <a:pt x="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521" y="2501"/>
              <a:ext cx="603" cy="588"/>
            </a:xfrm>
            <a:custGeom>
              <a:avLst/>
              <a:gdLst>
                <a:gd name="T0" fmla="*/ 2147483647 w 161"/>
                <a:gd name="T1" fmla="*/ 2147483647 h 157"/>
                <a:gd name="T2" fmla="*/ 2147483647 w 161"/>
                <a:gd name="T3" fmla="*/ 2147483647 h 157"/>
                <a:gd name="T4" fmla="*/ 2147483647 w 161"/>
                <a:gd name="T5" fmla="*/ 2147483647 h 157"/>
                <a:gd name="T6" fmla="*/ 2147483647 w 161"/>
                <a:gd name="T7" fmla="*/ 2147483647 h 157"/>
                <a:gd name="T8" fmla="*/ 2147483647 w 161"/>
                <a:gd name="T9" fmla="*/ 2147483647 h 157"/>
                <a:gd name="T10" fmla="*/ 2147483647 w 161"/>
                <a:gd name="T11" fmla="*/ 0 h 157"/>
                <a:gd name="T12" fmla="*/ 0 w 161"/>
                <a:gd name="T13" fmla="*/ 0 h 157"/>
                <a:gd name="T14" fmla="*/ 0 w 161"/>
                <a:gd name="T15" fmla="*/ 2147483647 h 157"/>
                <a:gd name="T16" fmla="*/ 2147483647 w 161"/>
                <a:gd name="T17" fmla="*/ 2147483647 h 157"/>
                <a:gd name="T18" fmla="*/ 2147483647 w 161"/>
                <a:gd name="T19" fmla="*/ 2147483647 h 157"/>
                <a:gd name="T20" fmla="*/ 0 w 161"/>
                <a:gd name="T21" fmla="*/ 2147483647 h 157"/>
                <a:gd name="T22" fmla="*/ 0 w 161"/>
                <a:gd name="T23" fmla="*/ 2147483647 h 157"/>
                <a:gd name="T24" fmla="*/ 2147483647 w 161"/>
                <a:gd name="T25" fmla="*/ 2147483647 h 157"/>
                <a:gd name="T26" fmla="*/ 2147483647 w 161"/>
                <a:gd name="T27" fmla="*/ 2147483647 h 157"/>
                <a:gd name="T28" fmla="*/ 2147483647 w 161"/>
                <a:gd name="T29" fmla="*/ 2147483647 h 157"/>
                <a:gd name="T30" fmla="*/ 2147483647 w 161"/>
                <a:gd name="T31" fmla="*/ 2147483647 h 157"/>
                <a:gd name="T32" fmla="*/ 2147483647 w 161"/>
                <a:gd name="T33" fmla="*/ 2147483647 h 157"/>
                <a:gd name="T34" fmla="*/ 2147483647 w 161"/>
                <a:gd name="T35" fmla="*/ 2147483647 h 157"/>
                <a:gd name="T36" fmla="*/ 2147483647 w 161"/>
                <a:gd name="T37" fmla="*/ 2147483647 h 157"/>
                <a:gd name="T38" fmla="*/ 2147483647 w 161"/>
                <a:gd name="T39" fmla="*/ 2147483647 h 157"/>
                <a:gd name="T40" fmla="*/ 2147483647 w 161"/>
                <a:gd name="T41" fmla="*/ 2147483647 h 157"/>
                <a:gd name="T42" fmla="*/ 2147483647 w 161"/>
                <a:gd name="T43" fmla="*/ 2147483647 h 157"/>
                <a:gd name="T44" fmla="*/ 2147483647 w 161"/>
                <a:gd name="T45" fmla="*/ 2147483647 h 157"/>
                <a:gd name="T46" fmla="*/ 2147483647 w 161"/>
                <a:gd name="T47" fmla="*/ 2147483647 h 157"/>
                <a:gd name="T48" fmla="*/ 2147483647 w 161"/>
                <a:gd name="T49" fmla="*/ 2147483647 h 157"/>
                <a:gd name="T50" fmla="*/ 2147483647 w 161"/>
                <a:gd name="T51" fmla="*/ 2147483647 h 157"/>
                <a:gd name="T52" fmla="*/ 2147483647 w 161"/>
                <a:gd name="T53" fmla="*/ 0 h 157"/>
                <a:gd name="T54" fmla="*/ 2147483647 w 161"/>
                <a:gd name="T55" fmla="*/ 0 h 157"/>
                <a:gd name="T56" fmla="*/ 2147483647 w 161"/>
                <a:gd name="T57" fmla="*/ 2147483647 h 157"/>
                <a:gd name="T58" fmla="*/ 2147483647 w 161"/>
                <a:gd name="T59" fmla="*/ 2147483647 h 157"/>
                <a:gd name="T60" fmla="*/ 2147483647 w 161"/>
                <a:gd name="T61" fmla="*/ 2147483647 h 1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1"/>
                <a:gd name="T94" fmla="*/ 0 h 157"/>
                <a:gd name="T95" fmla="*/ 161 w 161"/>
                <a:gd name="T96" fmla="*/ 157 h 1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1" h="157">
                  <a:moveTo>
                    <a:pt x="111" y="18"/>
                  </a:moveTo>
                  <a:lnTo>
                    <a:pt x="79" y="108"/>
                  </a:lnTo>
                  <a:lnTo>
                    <a:pt x="51" y="18"/>
                  </a:lnTo>
                  <a:cubicBezTo>
                    <a:pt x="50" y="14"/>
                    <a:pt x="49" y="12"/>
                    <a:pt x="49" y="10"/>
                  </a:cubicBezTo>
                  <a:cubicBezTo>
                    <a:pt x="49" y="7"/>
                    <a:pt x="50" y="5"/>
                    <a:pt x="53" y="4"/>
                  </a:cubicBezTo>
                  <a:lnTo>
                    <a:pt x="53" y="0"/>
                  </a:lnTo>
                  <a:lnTo>
                    <a:pt x="0" y="0"/>
                  </a:lnTo>
                  <a:lnTo>
                    <a:pt x="0" y="4"/>
                  </a:lnTo>
                  <a:cubicBezTo>
                    <a:pt x="13" y="5"/>
                    <a:pt x="14" y="13"/>
                    <a:pt x="14" y="31"/>
                  </a:cubicBezTo>
                  <a:lnTo>
                    <a:pt x="14" y="127"/>
                  </a:lnTo>
                  <a:cubicBezTo>
                    <a:pt x="14" y="144"/>
                    <a:pt x="13" y="153"/>
                    <a:pt x="0" y="154"/>
                  </a:cubicBezTo>
                  <a:lnTo>
                    <a:pt x="0" y="157"/>
                  </a:lnTo>
                  <a:lnTo>
                    <a:pt x="41" y="157"/>
                  </a:lnTo>
                  <a:lnTo>
                    <a:pt x="41" y="154"/>
                  </a:lnTo>
                  <a:cubicBezTo>
                    <a:pt x="29" y="153"/>
                    <a:pt x="28" y="144"/>
                    <a:pt x="28" y="127"/>
                  </a:cubicBezTo>
                  <a:lnTo>
                    <a:pt x="28" y="20"/>
                  </a:lnTo>
                  <a:lnTo>
                    <a:pt x="74" y="156"/>
                  </a:lnTo>
                  <a:lnTo>
                    <a:pt x="123" y="18"/>
                  </a:lnTo>
                  <a:lnTo>
                    <a:pt x="123" y="127"/>
                  </a:lnTo>
                  <a:cubicBezTo>
                    <a:pt x="123" y="144"/>
                    <a:pt x="122" y="153"/>
                    <a:pt x="110" y="154"/>
                  </a:cubicBezTo>
                  <a:lnTo>
                    <a:pt x="110" y="157"/>
                  </a:lnTo>
                  <a:lnTo>
                    <a:pt x="161" y="157"/>
                  </a:lnTo>
                  <a:lnTo>
                    <a:pt x="161" y="154"/>
                  </a:lnTo>
                  <a:cubicBezTo>
                    <a:pt x="149" y="153"/>
                    <a:pt x="148" y="144"/>
                    <a:pt x="148" y="127"/>
                  </a:cubicBezTo>
                  <a:lnTo>
                    <a:pt x="148" y="31"/>
                  </a:lnTo>
                  <a:cubicBezTo>
                    <a:pt x="148" y="13"/>
                    <a:pt x="149" y="5"/>
                    <a:pt x="161" y="4"/>
                  </a:cubicBezTo>
                  <a:lnTo>
                    <a:pt x="161" y="0"/>
                  </a:lnTo>
                  <a:lnTo>
                    <a:pt x="108" y="0"/>
                  </a:lnTo>
                  <a:lnTo>
                    <a:pt x="108" y="4"/>
                  </a:lnTo>
                  <a:cubicBezTo>
                    <a:pt x="111" y="5"/>
                    <a:pt x="113" y="7"/>
                    <a:pt x="113" y="10"/>
                  </a:cubicBezTo>
                  <a:cubicBezTo>
                    <a:pt x="113" y="11"/>
                    <a:pt x="112" y="14"/>
                    <a:pt x="11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469" y="1215"/>
              <a:ext cx="2871" cy="942"/>
            </a:xfrm>
            <a:custGeom>
              <a:avLst/>
              <a:gdLst>
                <a:gd name="T0" fmla="*/ 0 w 768"/>
                <a:gd name="T1" fmla="*/ 2147483647 h 252"/>
                <a:gd name="T2" fmla="*/ 2147483647 w 768"/>
                <a:gd name="T3" fmla="*/ 0 h 252"/>
                <a:gd name="T4" fmla="*/ 2147483647 w 768"/>
                <a:gd name="T5" fmla="*/ 2147483647 h 252"/>
                <a:gd name="T6" fmla="*/ 2147483647 w 768"/>
                <a:gd name="T7" fmla="*/ 2147483647 h 252"/>
                <a:gd name="T8" fmla="*/ 0 w 768"/>
                <a:gd name="T9" fmla="*/ 2147483647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252"/>
                <a:gd name="T17" fmla="*/ 768 w 768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252">
                  <a:moveTo>
                    <a:pt x="0" y="124"/>
                  </a:moveTo>
                  <a:lnTo>
                    <a:pt x="381" y="0"/>
                  </a:lnTo>
                  <a:lnTo>
                    <a:pt x="768" y="124"/>
                  </a:lnTo>
                  <a:lnTo>
                    <a:pt x="386" y="252"/>
                  </a:ln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003" y="1993"/>
              <a:ext cx="1799" cy="419"/>
            </a:xfrm>
            <a:custGeom>
              <a:avLst/>
              <a:gdLst>
                <a:gd name="T0" fmla="*/ 0 w 481"/>
                <a:gd name="T1" fmla="*/ 2147483647 h 112"/>
                <a:gd name="T2" fmla="*/ 0 w 481"/>
                <a:gd name="T3" fmla="*/ 0 h 112"/>
                <a:gd name="T4" fmla="*/ 2147483647 w 481"/>
                <a:gd name="T5" fmla="*/ 2147483647 h 112"/>
                <a:gd name="T6" fmla="*/ 2147483647 w 481"/>
                <a:gd name="T7" fmla="*/ 0 h 112"/>
                <a:gd name="T8" fmla="*/ 2147483647 w 481"/>
                <a:gd name="T9" fmla="*/ 2147483647 h 112"/>
                <a:gd name="T10" fmla="*/ 0 w 481"/>
                <a:gd name="T11" fmla="*/ 2147483647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112"/>
                <a:gd name="T20" fmla="*/ 481 w 481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112">
                  <a:moveTo>
                    <a:pt x="0" y="112"/>
                  </a:moveTo>
                  <a:lnTo>
                    <a:pt x="0" y="0"/>
                  </a:lnTo>
                  <a:lnTo>
                    <a:pt x="241" y="82"/>
                  </a:lnTo>
                  <a:lnTo>
                    <a:pt x="481" y="0"/>
                  </a:lnTo>
                  <a:lnTo>
                    <a:pt x="481" y="112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33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</TotalTime>
  <Words>176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Презентация PowerPoint</vt:lpstr>
      <vt:lpstr>Электронная версия изданий (ЭВИ)</vt:lpstr>
      <vt:lpstr>Как выглядит книга в программе</vt:lpstr>
      <vt:lpstr>Как выглядит книга в программе</vt:lpstr>
      <vt:lpstr>Контактная информация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Админ</cp:lastModifiedBy>
  <cp:revision>328</cp:revision>
  <dcterms:created xsi:type="dcterms:W3CDTF">2016-11-18T14:12:19Z</dcterms:created>
  <dcterms:modified xsi:type="dcterms:W3CDTF">2018-09-17T12:06:31Z</dcterms:modified>
</cp:coreProperties>
</file>