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baymakanova\Desktop\Тенге!!!!!!!\Vfb627q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2636912"/>
            <a:ext cx="7723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Теңге - мемлекет келбеті</a:t>
            </a:r>
          </a:p>
          <a:p>
            <a:pPr algn="ctr"/>
            <a:r>
              <a:rPr lang="kk-KZ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Тенге - символ независимости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baymakanova\Desktop\Тенге!!!!!!!\28.11.2016_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1302403">
            <a:off x="2291882" y="1844824"/>
            <a:ext cx="523244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данной литературой, Вы можете ознакомиться в научной библиотеке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корпуса №2 ч/з и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№10 </a:t>
            </a:r>
            <a:r>
              <a:rPr lang="ru-RU" sz="2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ауд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106,109,110!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0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baymakanova\Desktop\Тенге!!!!!!!\1266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51" y="4444298"/>
            <a:ext cx="9169503" cy="2585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	12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ноября 1993 года вышел указ Президента Республики Казахстан «О введении национальной валюты Республики Казахстан». И уже 15 ноября того же года национальные денежные знаки Казахстана были выпущены в обращение. Всего за 8 дней деньги из подземных складов были доставлены во все банки страны. Никому до Казахстана не удавалось так быстро и успешно ввести в государстве новую валюту. Первоначально планировался двухэтапный переход к национальной валюте: сначала введение временных денег, а потом и постоянных. Но в итоге решено было не тратить время на раскачку, а сразу вводить официальную валюту.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baymakanova\Desktop\Тенге!!!!!!!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baymakanova\Desktop\Тенге!!!!!!!\img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baymakanova\Desktop\Тенге!!!!!!!\img_1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фон на презентацию синий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01"/>
            <a:ext cx="9144000" cy="68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baymakanova\Desktop\Тенге!!!!!!!\759155_html_m4b55c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" y="-16701"/>
            <a:ext cx="5492960" cy="3589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baymakanova\Desktop\Тенге!!!!!!!\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73016"/>
            <a:ext cx="5796136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dbaymakanova\Desktop\Тенге!!!!!!!\a32c4f08a41e8b32321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7219"/>
            <a:ext cx="3381979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dbaymakanova\Desktop\Тенге!!!!!!!\0005-005-Pervye-banknoty-Kazakhstana-Ten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3" y="3645024"/>
            <a:ext cx="3294497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Картинки по запросу &quot;синий фон на презентацию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2" y="0"/>
            <a:ext cx="91498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baymakanova\Desktop\Тенге!!!!!!!\04151890015113180512211201711_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" y="0"/>
            <a:ext cx="6696744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dbaymakanova\Desktop\Тенге!!!!!!!\10210723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25144"/>
            <a:ext cx="1800200" cy="21328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dbaymakanova\Desktop\Тенге!!!!!!!\a238a66ee56078d034ac00aed1d4ce4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46" y="260648"/>
            <a:ext cx="1824126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dbaymakanova\Desktop\Тенге!!!!!!!\image0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4" y="2852936"/>
            <a:ext cx="1962150" cy="228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dbaymakanova\Desktop\Тенге!!!!!!!\w200-stretch-a937744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97152"/>
            <a:ext cx="1527026" cy="20046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&quot;синий фон на презентацию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7"/>
            <a:ext cx="9144000" cy="68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baymakanova\Desktop\Тенге!!!!!!!\fullima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dbaymakanova\Desktop\Тенге!!!!!!!\img_4899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468052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dbaymakanova\Desktop\Тенге!!!!!!!\c5fe919aa1ed924869d14b7ae79c2b8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94" y="4286250"/>
            <a:ext cx="4451106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Картинки по запросу &quot;зеленый фон на презентацию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" y="0"/>
            <a:ext cx="91389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dbaymakanova\Desktop\Тенге!!!!!!!\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38"/>
          <a:stretch/>
        </p:blipFill>
        <p:spPr bwMode="auto">
          <a:xfrm>
            <a:off x="5070" y="4192"/>
            <a:ext cx="9138929" cy="5513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5589240"/>
            <a:ext cx="910796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1995 году в Казахстане открылась банкнотная фабрика. Из 54 монетных дворов мира казахстанский считается одним из лучших.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 descr="Картинки по запросу &quot;зеленый фон на презентацию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Картинки по запросу &quot;зеленый фон на презентацию&quot;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3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28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 Dbaymakanova</dc:creator>
  <cp:lastModifiedBy>D Dbaymakanova</cp:lastModifiedBy>
  <cp:revision>11</cp:revision>
  <dcterms:created xsi:type="dcterms:W3CDTF">2019-11-06T09:04:46Z</dcterms:created>
  <dcterms:modified xsi:type="dcterms:W3CDTF">2019-11-11T04:27:45Z</dcterms:modified>
</cp:coreProperties>
</file>