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3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E945-C85E-4A7D-95F7-A3051B3DF4C2}" type="datetimeFigureOut">
              <a:rPr lang="ru-RU" smtClean="0"/>
              <a:pPr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61A9-EA30-4BE1-A16E-E45C68165D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1071546"/>
          </a:xfrm>
        </p:spPr>
        <p:txBody>
          <a:bodyPr>
            <a:norm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"Жаратылыстану-ғылыми цикл пәндерін оқытудағы цифрлық трансформация"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4942" y="1285860"/>
            <a:ext cx="3571900" cy="4143404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ақыл, білім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жақсы ата-ана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жақсы достар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жақсы мұғалімдер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қалыптастырады»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Абай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Құнанбаев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269875" algn="l"/>
              </a:tabLst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География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мұғалімдеріне арналған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Жаратылыстану-ғылыми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пәндерін оқытудағы цифрлық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трансформация"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Халықаралық ғылыми-әдістемелік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 9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қаңтарда ЖОО-да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өткізілді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с-шараға ғалымдар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педагогтар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мұғалімдері, студенттер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қатысты.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Ғылыми кітапхана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аталған іс-шара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тақырыбына арналған оқу-әдістемелік құралдардың тақырыптық көрмесін ұсынды.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zhkgabdullina\Desktop\WhatsApp Image 2026-03-27 at 15.28.3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85860"/>
            <a:ext cx="4786346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Әдебиеттер </a:t>
            </a:r>
            <a:r>
              <a:rPr lang="kk-KZ" sz="1200" b="1" dirty="0">
                <a:latin typeface="Times New Roman" pitchFamily="18" charset="0"/>
                <a:cs typeface="Times New Roman" pitchFamily="18" charset="0"/>
              </a:rPr>
              <a:t>тізімі: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Аралбекова, М. А. Геология және гидрогеология: оқулық / М. А. Аралбекова. - Алматы: TechSmith, 2025. - 260 б. 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Нүсіпова, А. Ж. Жануарларды сандық есепке алу әдістері: оқу-әдістемелік құрал / А. Ж. Нүсіпова. - Петропавл: М.Қозыбаев атындағы СҚУ, 2021. - 78 б.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Географиялық білім беру жүйесіндегі жаңа инновациялық технологиялар: ;монография / Е. А. Тоқпанов [и др.]. - Алматы: ЭСПИ, 2024. - 272 б.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К. Н.География мировых природных ресурсов: учебное пособие / К. Н.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Т. К.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Шакенова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ЭСПИ, 2024. - 132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Географияны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оқыту әдістемесі: оқулық.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ЭСПИ. 1-бөлім / Е. А.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Тоқпанов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[и др.]. - 2024. - 244 б.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Географияны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оқыту әдістемесі: оқулық.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ЭСПИ. 2-бөлім / Е. А.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Тоқпанов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[и др.]. - 2024. - 184 б. </a:t>
            </a:r>
          </a:p>
          <a:p>
            <a:pPr lvl="0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Базарбаева, С. М. Әр түрлі климаттық географиялық аймақтардағы студенттердің морфофункционалды және психофизиологиялық көрсеткіштерін кешенді бағалау: монография / С. М. Базарбаева, А. С. Динмухамедова. - Петропавл: М.Қозыбаев атындағы СҚУ, 2025. - 160 б.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Мажитова, Г. З. Топография бойынша практикумы: оқу-әдістемелік құрал / Г. З. Мажитова. - Петропавл: М.Қозыбаев атындағы СҚУ, 2025. - 150 б.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Озерные системы равнинных территорий северо-восточных окраин республики Казахстан: учебное пособие / сост. Б. Б.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Доскенова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[и др.]. - Петропавловск: СКУ им. М. Козыбаева, 2022. - 74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Боранқұлова,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М.Жер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бедерін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жүйелі талдау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оқу құралы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Д. М.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Боранқұлова,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А. Н.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Бейкитова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ТechSmith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2025. - 272 б.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К. Н.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Географиялық сөздік: оқу құралы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К. Н.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2025. - 112 б. 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К. Н. Проблемы учебника географии: учебное пособие / К. Н.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2025. - 208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Қасенов, С.Жалпы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жертану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оқу құралы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С.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Қасенов.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ЭСПИ, 2024. - 284 б. 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Каймулдинова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Д.Басқарудың географиялық негіздері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оқу құралы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К. Д.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Каймулдинова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ТechSmith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2025. - 160 т.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Рамазанова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Н. Е. Практические занятия по физической географии Казахстана: учебное пособие / Н. Е.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Рамазанова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2025. - 112 с.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Рамазанова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Н. Е.Практические занятия по физической географии Казахстана: учебное пособие / Н. Е.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Рамазанова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2025. - 112 с. 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Морозов, А. Е.Метеорология и климатология: практикум / А. Е. Морозов, Н. И. Стародубцева. - Екатеринбург: Уральский ГЛУ, 2018. - 250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Озгелдинова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Ж. О.Ландшафтоведение: учебно-методическое пособие / Ж. О.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Озгелдинова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Ж. Т.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Мукаев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ЭСПИ, 2024. - 76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Солтүстік Қазақстан облысының географиясы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және экологиясы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(М.Қозыбаев атындағы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СҚУ "География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экология"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кафедрасының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85-жылдығына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):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құралы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/ сост. С. Б.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Байбусинова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[и др.].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Петропавл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М.Қозыбаев атындағы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СҚУ, 2022. - 110 б.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Байбатша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А.Б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Геология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месторождений полезных ископаемых: учебник / А. Б.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Байбатша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2025 - Т.1. - 168 б. 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Молочко, А.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В.Геоинформационное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картографирование в экономической и социальной географии: учебное пособие / А. В. Молочко, Д. П.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Хворостухин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М.: Инфра - М, 2020. - 127 с. 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Сандыбаев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Б. О. О некоторых явлениях природы / Б. О.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Сандыбаев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Петропавловск: Полиграфия, 2011. - 179 с. 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Сериков, В. В. Обучение как вид педагогической деятельности: учебное пособие для студентов высших учебных заведений / В. В. Сериков; ред. В. А.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Сластенин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М.: Академия, 2008. - 256 с. 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Хуторской, А. В.Методика личностно-ориентированного обучения: пособие для учителя / А. В. Хуторской. - М.: ВЛАДОС, 2005. - 383 с. 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Андреева, Н. Д. Теория и методика обучения экологии: учебник / Н. Д. Андреева, В. П. Соломин, Т. В. Васильева. - М.: Академия, 2009. - 208 с. 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Русско-казахско-англо-немецкий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терминологический словарь-справочник по физической географии.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ЭСПИ. =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Физикалық географияның орысша-қазақша-ағылшынша-немісше терминологиялық сөздік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анықтамасы,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 том / А. Б.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Абилова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[и др.]. - 2024. - 552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Озгелдинова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Ж. О. Применение ГИС в изучении природно-антропогенных систем: учебно-методическое пособие / Ж. О.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Озгелдинова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ЭСПИ, 2024. - 72 с. 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Кенжин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К. Экологическое образование и воспитание как компоненты воспитательно-образовательной функции общества / К.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Кенжин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Жибек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Жолы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2008. - 160 с. 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Мутанов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Г. Образование. Наука. Инновации /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Мутанов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Г.; сост. Г.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Кусаинов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Усть-Каменогорск: ВКГТУ, 2008. - 178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К. Н. Проблемы учебника географии: учебное пособие / К. Н.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Мамирова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TechSmith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2025. - 208 с. </a:t>
            </a:r>
          </a:p>
          <a:p>
            <a:pPr lvl="0" algn="just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Autofit/>
          </a:bodyPr>
          <a:lstStyle/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Искандирова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З. С.Практикум по метеорологии и климатологии: учебно-методическое пособие / З. С.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Искандирова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И. А. Седельников. - Петропавловск: СКУ им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2025. - 95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Мажитова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Г. З.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Топография бойынша практикумы: оқу-әдістемелік құрал / Г. З. Мажитова. - Петропавл: М.Қозыбаев атындағы СҚУ, 2025. - 150 б.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Мажитова, Г. З. Геоақпараттық жүйелердің негіздері: оқу құралы / Г. З. Мажитова. - Петропавл: М.Қозыбаев атындағы СҚУ, 2023. - 150 б.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Мажитова, Г. З. Картография бойынша практикумы: оқу-әдістемелік құрал / Г. З. Мажитова. - Петропавл: </a:t>
            </a:r>
            <a:r>
              <a:rPr lang="kk-KZ" sz="120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1200" smtClean="0">
                <a:latin typeface="Times New Roman" pitchFamily="18" charset="0"/>
                <a:cs typeface="Times New Roman" pitchFamily="18" charset="0"/>
              </a:rPr>
              <a:t>. Қозыбаев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 атындағы СҚУ, 2021. - 130 б. - Б. ц.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Дмитриев, П. С.Природно-рекреационный потенциал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Северо-Казахстанской области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монография / П. С. Дмитриев, И. А. Фомин. - Петропавловск: СКУ им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2022. - 170 с. </a:t>
            </a: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Использование изображений SENTINEL 1-2-3 для мониторинга сельскохозяйственных полей: учебное пособие / сост.: С. А.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Сартин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А. Е. Скрябин, А. А.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Казбеков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Петропавловск: СКУ им.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2022. - 89 с. </a:t>
            </a:r>
          </a:p>
          <a:p>
            <a:pPr lvl="0" algn="just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Сартин,С.А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."Жермен және қоршаған ортамен байланысты ерекше қорғалатын табиғи аумақтарды қашықтықтан зондтау және қолдану" пәні бойынша оқу құралы / С. А. Сартин, А. Ж. Аманжолова. - Петропавл: М.Қозыбаев атындағы СҚУ, 2025. - 102 б.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Искандирова, З. С. Метеорология және климатология: сарамандық, БОӨЖ тапсырмалары: оқу-әдістемелік құралы / З. С. Искандирова, А. А. Бектемирова. - Петропавл: М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 Қозыбаев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 атындағы СҚУ, 2025. - 93 б.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Мусрепов, С. 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Элементы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кристаллографии и минералогии: учебное пособие / С. Б. Мусрепов, С. Ж.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Тунгышбаева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Петропавловск: СКУ им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2025. - 77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М.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Теоретические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 методологические проблемы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географи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учебно-методическое пособие / М.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Д. К.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Шугулова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 Петропавловск: СКУ им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2021. - 130 с.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М.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Климат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Северо-Казахстанской области: учебно-методическое пособие / М.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И. А. Седельников. - Петропавловск: СКУ им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2022. - 100 с. 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М.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Географиялық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 диссертациялық зерттеулерді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теориясы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мен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әдістемесі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оқу-әдістемелік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құрал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/ М.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Тайжанова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Г. З.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Мажитова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- Петропавл: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Қозыбаев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 атындағы 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СҚУ, 2023. - 140 б.</a:t>
            </a:r>
          </a:p>
          <a:p>
            <a:pPr lvl="0" algn="just"/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Мажитова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Г. З.Учебные практики в окрестностях города Петропавловска: учебно-методическое пособие / Г. З.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Мажитова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, И. А. Седельников. - Петропавловск: СКУ им. М. 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2023. - 120 с. </a:t>
            </a:r>
          </a:p>
          <a:p>
            <a:pPr lvl="0" algn="just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74</Words>
  <Application>Microsoft Office PowerPoint</Application>
  <PresentationFormat>Экран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"Жаратылыстану-ғылыми цикл пәндерін оқытудағы цифрлық трансформация"</vt:lpstr>
      <vt:lpstr>Слайд 2</vt:lpstr>
      <vt:lpstr>Слайд 3</vt:lpstr>
      <vt:lpstr>Слайд 4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"Жаратылыстану-ғылыми цикл пәндерін оқытудағы цифрлық трансформация"</dc:title>
  <dc:creator>zhkgabdullina</dc:creator>
  <cp:lastModifiedBy>Косарева Наталья Евгеньевна</cp:lastModifiedBy>
  <cp:revision>12</cp:revision>
  <dcterms:created xsi:type="dcterms:W3CDTF">2026-03-27T08:18:57Z</dcterms:created>
  <dcterms:modified xsi:type="dcterms:W3CDTF">2026-03-27T12:02:21Z</dcterms:modified>
</cp:coreProperties>
</file>