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A4749-418D-4121-AFC2-F36B8326C04C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4556-710A-4C7E-8A5B-962EF3BD5A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1071570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Киелі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жерлерге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тағзым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ұрпақтар мұрасына»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500570"/>
            <a:ext cx="8286808" cy="1928826"/>
          </a:xfrm>
        </p:spPr>
        <p:txBody>
          <a:bodyPr>
            <a:normAutofit/>
          </a:bodyPr>
          <a:lstStyle/>
          <a:p>
            <a:pPr algn="just"/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Қазақстан-бұл бүкіл Ғажайып әлем, бұл күн сәулесіндегі бүркіттің ұшуы,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таулардың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өмір сүретін шулы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өзендер, бұл ұлы шексіз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далада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жүрген тыныш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ақбөкен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жәнетаңертең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бұлбұлдың керемет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әні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Қазақстанның басты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көрікті жері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дала.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жер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адамзат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тарихының көптеген артефактілерін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сақтайды: қорғандар, жертөлелер, тас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мүсіндер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ескерткіштерінің орасан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саны "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Қазақстанның киелі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нысандары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республикалық тізіліміне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Киелі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халқының жадында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құндылықтары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ұлттық бірлік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қайта өрлеу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символы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әрекет ететін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проридтік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мәдени мұра ескерткіштері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құрметке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ақпанда ғылыми кітапханада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Киелі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жерлерге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тағзым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ұрпақтар мұрасына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тақырыбында көрме ұсынылды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8215370" cy="2643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143380"/>
            <a:ext cx="8229600" cy="200026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       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 таулар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үңгірлер, өзендер, шатқалдар, ежелгі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қалашықтар, ерекше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 құбылыстар орындары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рулық қасиетті орындар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қорғандар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жерлеу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орындары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ғибадат орындары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ұлы адамдардың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әулиелердің өмір сүру орындары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кесенелер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храмдар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басқа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 мәдени және тарихи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мұра ескерткіштері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 ескерткіштер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әрекет етеді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ғибадат-халқымыздың рухани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дәстүрлерінің негіздерінің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 адамға қол тигізу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 бәрімізге Отан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санамызды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байытатын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нәрсені бағалау және сақтау қаншалықты маңызды екені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 халықтың, әр өркениеттің құнды сыйлық болып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 орындары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жалпыұлттық сипатқа ие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ұлттың рухани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мұрасын құрайды.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Кітапханашылар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студенттерді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тақырыптық әдебиеттермен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таныстырды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85728"/>
            <a:ext cx="771530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231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«Киелі жерлерге тағзым — ұрпақтар мұрасына» </vt:lpstr>
      <vt:lpstr>Слайд 2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«Киелі жерлерге тағзым — ұрпақтар мұрасына»</dc:title>
  <dc:creator>zhkgabdullina</dc:creator>
  <cp:lastModifiedBy>Косарева Наталья Евгеньевна</cp:lastModifiedBy>
  <cp:revision>8</cp:revision>
  <dcterms:created xsi:type="dcterms:W3CDTF">2026-03-27T09:32:23Z</dcterms:created>
  <dcterms:modified xsi:type="dcterms:W3CDTF">2026-03-27T12:03:56Z</dcterms:modified>
</cp:coreProperties>
</file>