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6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199D-66B8-4702-A72F-75F04A1F0A3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D1A0D-8E9E-4CA8-AF52-01CC539A2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itaty.info/quote/204044?utm_source=citaty.info&amp;utm_medium=referral&amp;utm_campaign=copy&amp;utm_content=quote-link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500043"/>
            <a:ext cx="8215370" cy="714379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Бастауыш білім берудегі шахмат.</a:t>
            </a:r>
            <a:endParaRPr lang="ru-RU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5500726" cy="2928958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« </a:t>
            </a:r>
            <a:r>
              <a:rPr lang="ru-RU" sz="1400" u="none" strike="noStrik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Шахматы рождены для интернета,</a:t>
            </a:r>
          </a:p>
          <a:p>
            <a:r>
              <a:rPr lang="ru-RU" sz="1400" u="none" strike="noStrik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а интернет рожден для шахмат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Анатолий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Карпов.</a:t>
            </a: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Совместно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Казахстанской Федерацией шахмат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Kozybayev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открыт кабинет «Шахматы в начальном образовании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вуз  внедряет 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программу в учебный процесс.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Цель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формирование интеллектуальной нации, интеграция шахмат в жизнь школьников не только городов, но и отдаленных сёл. Поэтому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внедряют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шахматы именно в школьную программу.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этом году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55 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студентов начнут обучение по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программе «Педагог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шахматам».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открытию кабинета 26 февраля 2026 года научной библиотекой была подготовлена тематическая выставка учебных пособий и необходимый наглядный материал.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hlinkClick r:id="rId2"/>
              </a:rPr>
              <a:t>  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zhkgabdullina\Desktop\36bc7f58-8c0e-4622-9e04-9e607c4ecd1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1643050"/>
            <a:ext cx="2428892" cy="4714908"/>
          </a:xfrm>
          <a:prstGeom prst="rect">
            <a:avLst/>
          </a:prstGeom>
          <a:noFill/>
        </p:spPr>
      </p:pic>
      <p:pic>
        <p:nvPicPr>
          <p:cNvPr id="1028" name="Picture 4" descr="C:\Users\zhkgabdullina\Desktop\moi-velikie-predshestvenniki-kniga-kasparov-360x21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500570"/>
            <a:ext cx="1390650" cy="1914524"/>
          </a:xfrm>
          <a:prstGeom prst="rect">
            <a:avLst/>
          </a:prstGeom>
          <a:noFill/>
        </p:spPr>
      </p:pic>
      <p:pic>
        <p:nvPicPr>
          <p:cNvPr id="1029" name="Picture 5" descr="C:\Users\zhkgabdullina\Desktop\panov.-pervaya-kniga-shahmatista-360x21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86050" y="4500570"/>
            <a:ext cx="1304925" cy="1914524"/>
          </a:xfrm>
          <a:prstGeom prst="rect">
            <a:avLst/>
          </a:prstGeom>
          <a:noFill/>
        </p:spPr>
      </p:pic>
      <p:pic>
        <p:nvPicPr>
          <p:cNvPr id="1030" name="Picture 6" descr="C:\Users\zhkgabdullina\Desktop\averbah-beylin.-puteshestvie-v-shahmatnoe-korolevstvo-360x21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3438" y="4500570"/>
            <a:ext cx="1409700" cy="1914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857388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История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шахмат насчитывает не менее полутора тысяч лет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1575 году в 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Мадриде при дворе короля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 Филиппа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II был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проведён первый международный шахматный турнир, в котором двум итальянским шахматистам противостояли два лучших шахматиста Испании. С XVI века начали появляться шахматные клубы, где собирались любители 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полупрофессионалы.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течение двух последующих веков распространение шахмат привело к появлению национальных турниров в большинстве европейских стран. Выходят шахматные издания, сначала единичные и нерегулярные, но с течением времени приобретающие всё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бо́льшую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популярность.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3071810"/>
            <a:ext cx="8229600" cy="305435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zhkgabdullina\Desktop\5fbdf057-d4e1-4a9d-81e5-d767c0ac2cb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428868"/>
            <a:ext cx="8215370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18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Бастауыш білім берудегі шахмат.</vt:lpstr>
      <vt:lpstr>История шахмат насчитывает не менее полутора тысяч лет. В 1575 году в Мадриде при дворе короля Филиппа II был проведён первый международный шахматный турнир, в котором двум итальянским шахматистам противостояли два лучших шахматиста Испании. С XVI века начали появляться шахматные клубы, где собирались любители и полупрофессионалы. В течение двух последующих веков распространение шахмат привело к появлению национальных турниров в большинстве европейских стран. Выходят шахматные издания, сначала единичные и нерегулярные, но с течением времени приобретающие всё бо́льшую популярность.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Бастауыш білім берудегі шахмат.</dc:title>
  <dc:creator>zhkgabdullina</dc:creator>
  <cp:lastModifiedBy>Косарева Наталья Евгеньевна</cp:lastModifiedBy>
  <cp:revision>6</cp:revision>
  <dcterms:created xsi:type="dcterms:W3CDTF">2026-03-30T08:12:04Z</dcterms:created>
  <dcterms:modified xsi:type="dcterms:W3CDTF">2026-03-30T11:17:08Z</dcterms:modified>
</cp:coreProperties>
</file>