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720" y="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ADDC8-B2DC-47DA-A428-4704E4EF5874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6D0B2-9AAB-4033-9F1F-5692EC89A5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714379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«От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сердца к сердцу: слова благодарности»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500570"/>
            <a:ext cx="6400800" cy="121444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 февраля научная библиотека провела круглый стол на тему «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тебе, родная страна!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 К данному мероприятию была подготовлена тематическая выставка «От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сердца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к, студенты и сердцу: слова благодарности». В данном мероприятии принимали участие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преподаватели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библиотекари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357297"/>
            <a:ext cx="3357586" cy="278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1357298"/>
            <a:ext cx="342902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86058"/>
            <a:ext cx="7000924" cy="28575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«ОТ СЕРДЦА К СЕРДЦУ: СЛОВА БЛАГОДАРНОСТИ»</a:t>
            </a:r>
            <a:endParaRPr lang="ru-RU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229600" cy="214314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День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благодарности несет в себе глубокий смысл признательности и уважения ко всем, кто внес свой вклад в развитие и процветание нашей страны. Этот день символизирует единство народа и уважение к культурному и этническому разнообразию страны. Он призван напомнить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казахстанцам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 важности взаимопонимания, толерантности и уважения к каждому человеку, независимо от его национальности, вероисповедания или происхождения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этот день мы можем вспомнить о достижениях и совместно отметить важные этапы нашей истории. Отмечая День благодарности,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казахстанцы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только вспоминают прошлое, но и смотрят в будущее. Праздник служит стимулом для сохранения мирного сосуществования, развития гражданского общества и укрепления национальной идентичности.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zhkgabdullina\Desktop\20230301_112201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071810"/>
            <a:ext cx="7072362" cy="35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4294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Список   литературы.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Артықбаев,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Ж.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Қоғам және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этнос: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монография / Ж.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Артықбаев.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Павлодар: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Эко, 2004. - 392 б.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Арын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Р. С.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Қазақ этносының әлеуметтік-саяси мәртебесінің дамуы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Арын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Р.С.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Павлодар: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ЭКО, 2008. - 360 б. -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Ассамблея народа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Казахстана: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исторический очерк / Е. Л.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Тугжанов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[и др.].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Раритет, 2010. - 304 с.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Ассамблея народов Казахстана в истории страны / ред. Е. Л.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Тутжанова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Казакпарат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2015. - 264 с.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Ахметова, Т. А. Современные научные исследования культурного наследия и традиций казахского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народа: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сборник научных материалов / Т. А. Ахметова, Д. К.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Зикирин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Петропавловск : СКУ им.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М.Козыбаева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2023. - 112 с.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Бимаканова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З. Ш.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Халықтану.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2-бөлім: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оқу-әдістемелік құрал.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\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2-бөлім\b0 / З. Ш.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Бимаканова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М.Қозыбаев атындағы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СҚУ, 2021. - 111 б. 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Болашак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бүгіннен басталады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= Будущее начинается сегодня : Северо-Казахстанский государственный университет им.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/ бас ред. С.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Омирбаев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жауп.ред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А. А.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Мұқатаев.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Караганда: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Литера, 2017. - 156 б.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Весь мир: расы, народы, нации 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народности: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энциклопедический справочник.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АСТ, 2002. - 400 с.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Виткин, М. П. Евреи Северо-Казахстанской области / М. П. Виткин. - 2-е изд. исправлен. и доп.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Омск: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[б. и.], 2003. - 351 с.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Гривенная , Л. А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Қазақтану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курс лекций / Л. А. Гривенная 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СКГУ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им.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2019. - 143 с.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Гривенная, Л. А. День благодарности в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Казахстане-праздник,скрепляющий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дружбу: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методические указания / Л. А. Гривенная, В. В.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Чинишлов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СКУ им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2020. - 240 с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Гривенная, Л. А. Кафедра Ассамблеи народа Казахстана - тренд в деятельности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вузов: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/ Л. А. Гривенная.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СКГУ им.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2017. - 150 с.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Өнер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мәдениеттегі Қазақстан этностарының өкілдері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есімнамалар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энциклопедиясы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= Представители этносов Казахстана в искусстве и культуре энциклопедия персоналий / сост. Ш.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Амирбеков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[и др.].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Издательство Золотая книга, 2020. - 320 б.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Пашков, С. В. Современные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этнодемографические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процессы 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Казахстане: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методическое пособие / С. В. Пашков, А. В.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Шурр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СКГУ им.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2015. - 110 с.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Қазақстан халқы Ассамблеясы жылына арналған М. Қозыбаев атындағы СҚМУ профессорлық-оқытушылар құрамының ғылыми мақалалар жинағы" Бір шаңырақтың астында" = "Под единым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шаныраком”: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Сборник научных статей профессорско-преподавательского состава СКГУ им.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посвящённый году Ассамблеи народа Казахстана / отв. ред. Е. В.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Лапшина.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Қозыбаев атындағы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СҚМУ, 2015. - 277 с.</a:t>
            </a:r>
          </a:p>
          <a:p>
            <a:pPr lvl="0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1"/>
          </a:xfrm>
        </p:spPr>
        <p:txBody>
          <a:bodyPr>
            <a:noAutofit/>
          </a:bodyPr>
          <a:lstStyle/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Современная история Казахстана : учебник для студентов неисторических специальностей вузов / ред. Б.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Аяган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Раритет, 2010. - 432 с.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Солтүстік Қазақстан Облысы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= Северо-Казахстанская Область : Фотоальбом =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North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Kazakhstan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Oblast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/ сост. Ж. К. Сулейменов.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Астана: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Фолиант, 2015. - 428 с.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Сулейменова, Э. Языки народов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Казахстана: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социолингвистический справочник / Э. Сулейменова, Н.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Шаймерденова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Д.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Аканов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Астана: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АРМАН-ПВ, 2007. - 304 с.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Табакова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, З. П. Переводная поэзия Северо-Казахстанской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области: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учебное пособие / З. П.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Табакова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, Г.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Муканова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СКУ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им.М.Козыбаева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2022. - 158 с.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Табакова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З. П. Караван добра 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милосердия: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сборник эссе, посвященный Дню благодарности Республики Казахстан / З. П.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Табакова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Т. А. Ахметова, Д. К.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Зикирин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Петропавловск : СКУ им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2023. - 100 с.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Татары на севере Казахстана / ред. Р.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Мамлютова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Бикмухаметова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Петропавловск : Северный Казахстан, 2004. - 204 с.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Тоқаев,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Қ.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Беласу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/ Қ.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Тоқаев.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Дәуір,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2008. - 552 б.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Тюркские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народы: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энциклопедический справочник / ред. Б.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Аяган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Қазақ университеті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2004. - 384 с.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Хасанова, Д. Г. Турки Северного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Казахстана: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методическое пособие / Д. Г. Хасанова.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СКГУ им.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2018. - 88 с</a:t>
            </a:r>
          </a:p>
          <a:p>
            <a:pPr lvl="0" algn="just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Хомерсли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М.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Этнография: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принциптері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/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Хомерсли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П.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Аткинсон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Ұлттық аударма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бюросы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2020. - 400 б. 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Чеботарёв, А. Е.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Егемен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Қазақстандағы саяси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ойтаным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бастауы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бүгіні: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монография / А. Е. Чеботарёв.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Нұр-Сұлтан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ҚР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Президенті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жанындағы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ҚСЗИ, 2021. - 476 б.</a:t>
            </a:r>
          </a:p>
          <a:p>
            <a:pPr lvl="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Ассамблеи народа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Казахстана: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учебно-методическое пособие / Т. А. Морозова.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СКУ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им.М.Козыбаева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2021. - 105 с.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Надиров , Н. Мы, курды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казахстанцы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[Текст] / Н. Надиров 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[б. и.], 2003. - 556 с.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Народы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Казахстана: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энциклопедический справочник.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Арыс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2003. - 352 с.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Никифоров, А. В. Религиозные объединения Северо-Казахстанской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области: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учебно-методическое пособие / А. В. Никифоров, О. В. Синяков, Я. Ф. Трофимов.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СКГУ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им .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М.Козыбаева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2017. - 210 с.</a:t>
            </a:r>
          </a:p>
          <a:p>
            <a:pPr lvl="0">
              <a:buNone/>
            </a:pPr>
            <a:endParaRPr lang="ru-RU" sz="1200" dirty="0" smtClean="0"/>
          </a:p>
          <a:p>
            <a:endParaRPr lang="ru-RU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>
            <a:noAutofit/>
          </a:bodyPr>
          <a:lstStyle/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Гривенная, Л. А.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Халықтану: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учебно-методическое пособие / Л. А. Гривенная.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СКУ им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2021. - 120 с. 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Гривенная, Л. А. Ценности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мәңгілік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ел: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учебно-методическое пособие / Л. А. Гривенная.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СКГУ им.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2017. - 150 с. 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Депортированные в Казахстан народы: время и судьбы / сост. Г.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Анес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АЛМАТЫ : АРЫС, 1998. - 428 с.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Дымов, О. Мы, народ Казахстана...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= We are the people of Kazakhstan... /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Дымов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Астана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: [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.], 2004. - 620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Дымов, О. Тепло казахстанской земли / О. Дымов.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АРЫС, 1999. - 272 с.</a:t>
            </a:r>
          </a:p>
          <a:p>
            <a:pPr lvl="0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Ермекбаев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Ж. А. Чеченцы и ингуши в Казахстане. История и судьбы / Ж. А.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Ермекбаев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АЛМАТЫ: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ДАЙК-ПРЕСС, 2009. - 508 с.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Из истории депортаций. Казахстан 1930-1935 гг. : сборник документов / ред. З. С.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Айдарбеков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LEM, 2012. - 772 с. - (Ассамблея народа Казахстана. Архив Президента Республики Казахстан).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Иллюстрированная история Казахстана: с древнейших времен до наших дней. В 4-х томах / сост. О. К.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Жанайдаров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Қазақ энциклопедиясы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2005 - .Т.3 : Казахстан со второй половины XIX века до первой половины XX века. - 320 с.</a:t>
            </a:r>
          </a:p>
          <a:p>
            <a:pPr lvl="0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Ипполитова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Т. В.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Волонтерство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как социальный феномен казахстанского общества : курс лекций / Т. В.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Ипполитова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СКУ им.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2020. - 99 с.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История и культура немцев Казахстана. –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 see real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2017.- 524с.</a:t>
            </a:r>
          </a:p>
          <a:p>
            <a:pPr lvl="0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Кабулдинов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З. Е. Народ Казахстана: история и современность / З. Е.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Кабулдинов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АСТАНА: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[б. и.], 2007. - 200 с.</a:t>
            </a:r>
          </a:p>
          <a:p>
            <a:pPr lvl="0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Картова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З. К. Теоретические проблемы современного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источниковедения: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учебное пособие / З. К.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Картова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Петропавловск: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СКУ им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2024. - 104 с.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Корейцы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Казахстана: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иллюстрированная история. - Корея : STC, 1997. - 271 с.</a:t>
            </a:r>
          </a:p>
          <a:p>
            <a:pPr lvl="0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Қазақстан жаңа жаһандық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жағдайларда: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2007-2012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жж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/ сост. Е. Ә.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Ыдырысовтың.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Астана: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ДКҚБ, 2013. - 301 с.</a:t>
            </a:r>
          </a:p>
          <a:p>
            <a:pPr lvl="0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Қазақстан- менің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алтын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бесігім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сборник писем земляков, находящихся за рубежом / О. В. Синяков. - Петропавловск : СКГУ им. М.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Козыбаева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2018. - 177 с.</a:t>
            </a:r>
          </a:p>
          <a:p>
            <a:pPr lvl="0"/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Қазақстан халқы ассамблеясы- ел тарихында / ред. А. К. Садвокасова. - Алматы: Қазақпарат, 2015. - 266 б.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Қазақстан халқы: Энциклопедия. /Бас. Ред. Ж. Тойбаева.- Алматы: «Қазақ энциклопедиясы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», 2016.- 488б.</a:t>
            </a:r>
          </a:p>
          <a:p>
            <a:pPr lvl="0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1074</Words>
  <Application>Microsoft Office PowerPoint</Application>
  <PresentationFormat>Экран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«От сердца к сердцу: слова благодарности»</vt:lpstr>
      <vt:lpstr>«ОТ СЕРДЦА К СЕРДЦУ: СЛОВА БЛАГОДАРНОСТИ»</vt:lpstr>
      <vt:lpstr>Слайд 3</vt:lpstr>
      <vt:lpstr>Слайд 4</vt:lpstr>
      <vt:lpstr>Слайд 5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«От сердца к сердцу: слова благодарности»</dc:title>
  <dc:creator>zhkgabdullina</dc:creator>
  <cp:lastModifiedBy>Косарева Наталья Евгеньевна</cp:lastModifiedBy>
  <cp:revision>15</cp:revision>
  <dcterms:created xsi:type="dcterms:W3CDTF">2026-03-27T10:45:33Z</dcterms:created>
  <dcterms:modified xsi:type="dcterms:W3CDTF">2026-03-30T11:45:08Z</dcterms:modified>
</cp:coreProperties>
</file>