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56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50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DBDE5-1109-4A7D-BE7C-DF7B8E7A9A80}" type="datetimeFigureOut">
              <a:rPr lang="ru-RU" smtClean="0"/>
              <a:t>20.03.2018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55B80-D644-4BB9-9FAC-E40F01FFAC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3156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DBDE5-1109-4A7D-BE7C-DF7B8E7A9A80}" type="datetimeFigureOut">
              <a:rPr lang="ru-RU" smtClean="0"/>
              <a:t>20.03.2018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55B80-D644-4BB9-9FAC-E40F01FFAC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83015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DBDE5-1109-4A7D-BE7C-DF7B8E7A9A80}" type="datetimeFigureOut">
              <a:rPr lang="ru-RU" smtClean="0"/>
              <a:t>20.03.2018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55B80-D644-4BB9-9FAC-E40F01FFAC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00982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DBDE5-1109-4A7D-BE7C-DF7B8E7A9A80}" type="datetimeFigureOut">
              <a:rPr lang="ru-RU" smtClean="0"/>
              <a:t>20.03.2018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55B80-D644-4BB9-9FAC-E40F01FFAC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0190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DBDE5-1109-4A7D-BE7C-DF7B8E7A9A80}" type="datetimeFigureOut">
              <a:rPr lang="ru-RU" smtClean="0"/>
              <a:t>20.03.2018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55B80-D644-4BB9-9FAC-E40F01FFAC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12162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DBDE5-1109-4A7D-BE7C-DF7B8E7A9A80}" type="datetimeFigureOut">
              <a:rPr lang="ru-RU" smtClean="0"/>
              <a:t>20.03.2018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55B80-D644-4BB9-9FAC-E40F01FFAC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7235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DBDE5-1109-4A7D-BE7C-DF7B8E7A9A80}" type="datetimeFigureOut">
              <a:rPr lang="ru-RU" smtClean="0"/>
              <a:t>20.03.2018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55B80-D644-4BB9-9FAC-E40F01FFAC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87551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DBDE5-1109-4A7D-BE7C-DF7B8E7A9A80}" type="datetimeFigureOut">
              <a:rPr lang="ru-RU" smtClean="0"/>
              <a:t>20.03.2018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55B80-D644-4BB9-9FAC-E40F01FFAC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36235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DBDE5-1109-4A7D-BE7C-DF7B8E7A9A80}" type="datetimeFigureOut">
              <a:rPr lang="ru-RU" smtClean="0"/>
              <a:t>20.03.2018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55B80-D644-4BB9-9FAC-E40F01FFAC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7460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DBDE5-1109-4A7D-BE7C-DF7B8E7A9A80}" type="datetimeFigureOut">
              <a:rPr lang="ru-RU" smtClean="0"/>
              <a:t>20.03.2018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55B80-D644-4BB9-9FAC-E40F01FFAC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65339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DBDE5-1109-4A7D-BE7C-DF7B8E7A9A80}" type="datetimeFigureOut">
              <a:rPr lang="ru-RU" smtClean="0"/>
              <a:t>20.03.2018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55B80-D644-4BB9-9FAC-E40F01FFAC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83392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3DBDE5-1109-4A7D-BE7C-DF7B8E7A9A80}" type="datetimeFigureOut">
              <a:rPr lang="ru-RU" smtClean="0"/>
              <a:t>20.03.2018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B55B80-D644-4BB9-9FAC-E40F01FFAC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8015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hifreevideos.com/images/original/Edges-Rainbow-Background-Wallpaper-PowerPoint-Presentations-847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604"/>
            <a:ext cx="9137861" cy="6853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85629" y="1690930"/>
            <a:ext cx="769032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Monotype Corsiva" pitchFamily="66" charset="0"/>
              </a:rPr>
              <a:t>         Март </a:t>
            </a:r>
            <a:r>
              <a:rPr lang="ru-RU" b="1" dirty="0">
                <a:solidFill>
                  <a:srgbClr val="002060"/>
                </a:solidFill>
                <a:latin typeface="Monotype Corsiva" pitchFamily="66" charset="0"/>
              </a:rPr>
              <a:t>месяц богат на замечательные праздники, но, пожалуй главным из них несомненно является </a:t>
            </a:r>
            <a:r>
              <a:rPr lang="ru-RU" b="1" dirty="0" err="1">
                <a:solidFill>
                  <a:srgbClr val="002060"/>
                </a:solidFill>
                <a:latin typeface="Monotype Corsiva" pitchFamily="66" charset="0"/>
              </a:rPr>
              <a:t>Наурыз</a:t>
            </a:r>
            <a:r>
              <a:rPr lang="ru-RU" b="1" dirty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Monotype Corsiva" pitchFamily="66" charset="0"/>
              </a:rPr>
              <a:t>Мейрамы</a:t>
            </a:r>
            <a:r>
              <a:rPr lang="ru-RU" b="1" dirty="0">
                <a:solidFill>
                  <a:srgbClr val="002060"/>
                </a:solidFill>
                <a:latin typeface="Monotype Corsiva" pitchFamily="66" charset="0"/>
              </a:rPr>
              <a:t>. Именно с этих дней по восточному календарю пробуждается  вся природа, неся с собой долгожданное тепло, добро и весну.  Библиотека СКГУ им. М. Козыбаева  подготовила для наших читателей </a:t>
            </a:r>
            <a:r>
              <a:rPr lang="ru-RU" b="1" dirty="0" err="1">
                <a:solidFill>
                  <a:srgbClr val="002060"/>
                </a:solidFill>
                <a:latin typeface="Monotype Corsiva" pitchFamily="66" charset="0"/>
              </a:rPr>
              <a:t>библиосумерки</a:t>
            </a:r>
            <a:r>
              <a:rPr lang="ru-RU" b="1" dirty="0">
                <a:solidFill>
                  <a:srgbClr val="002060"/>
                </a:solidFill>
                <a:latin typeface="Monotype Corsiva" pitchFamily="66" charset="0"/>
              </a:rPr>
              <a:t> «</a:t>
            </a:r>
            <a:r>
              <a:rPr lang="ru-RU" b="1" dirty="0" err="1">
                <a:solidFill>
                  <a:srgbClr val="002060"/>
                </a:solidFill>
                <a:latin typeface="Monotype Corsiva" pitchFamily="66" charset="0"/>
              </a:rPr>
              <a:t>Армысы</a:t>
            </a:r>
            <a:r>
              <a:rPr lang="kk-KZ" b="1" dirty="0">
                <a:solidFill>
                  <a:srgbClr val="002060"/>
                </a:solidFill>
                <a:latin typeface="Monotype Corsiva" pitchFamily="66" charset="0"/>
              </a:rPr>
              <a:t>ң, әз Наурыз!»</a:t>
            </a:r>
            <a:endParaRPr lang="ru-RU" b="1" dirty="0">
              <a:solidFill>
                <a:srgbClr val="002060"/>
              </a:solidFill>
              <a:latin typeface="Monotype Corsiva" pitchFamily="66" charset="0"/>
            </a:endParaRPr>
          </a:p>
          <a:p>
            <a:pPr algn="just"/>
            <a:r>
              <a:rPr lang="ru-RU" b="1" dirty="0" smtClean="0">
                <a:solidFill>
                  <a:srgbClr val="002060"/>
                </a:solidFill>
                <a:latin typeface="Monotype Corsiva" pitchFamily="66" charset="0"/>
              </a:rPr>
              <a:t>         Благодаря </a:t>
            </a:r>
            <a:r>
              <a:rPr lang="ru-RU" b="1" dirty="0">
                <a:solidFill>
                  <a:srgbClr val="002060"/>
                </a:solidFill>
                <a:latin typeface="Monotype Corsiva" pitchFamily="66" charset="0"/>
              </a:rPr>
              <a:t>богатому фонду библиотеки, очень быстро была найдена вся интересующая информация о традициях, обычаях, быте, костюмах, кухне казахского народа. А 19 марта двери библиотеки уже гостеприимно были распахнуты для студентов и преподавателей для встречи </a:t>
            </a:r>
            <a:r>
              <a:rPr lang="ru-RU" b="1" dirty="0" err="1">
                <a:solidFill>
                  <a:srgbClr val="002060"/>
                </a:solidFill>
                <a:latin typeface="Monotype Corsiva" pitchFamily="66" charset="0"/>
              </a:rPr>
              <a:t>Наурыза</a:t>
            </a:r>
            <a:r>
              <a:rPr lang="ru-RU" b="1" dirty="0">
                <a:solidFill>
                  <a:srgbClr val="002060"/>
                </a:solidFill>
                <a:latin typeface="Monotype Corsiva" pitchFamily="66" charset="0"/>
              </a:rPr>
              <a:t>. </a:t>
            </a:r>
          </a:p>
          <a:p>
            <a:pPr algn="just"/>
            <a:r>
              <a:rPr lang="ru-RU" b="1" dirty="0" smtClean="0">
                <a:solidFill>
                  <a:srgbClr val="002060"/>
                </a:solidFill>
                <a:latin typeface="Monotype Corsiva" pitchFamily="66" charset="0"/>
              </a:rPr>
              <a:t>         Руководитель </a:t>
            </a:r>
            <a:r>
              <a:rPr lang="ru-RU" b="1" dirty="0">
                <a:solidFill>
                  <a:srgbClr val="002060"/>
                </a:solidFill>
                <a:latin typeface="Monotype Corsiva" pitchFamily="66" charset="0"/>
              </a:rPr>
              <a:t>отдела обслуживания Темирова </a:t>
            </a:r>
            <a:r>
              <a:rPr lang="ru-RU" b="1" dirty="0" err="1">
                <a:solidFill>
                  <a:srgbClr val="002060"/>
                </a:solidFill>
                <a:latin typeface="Monotype Corsiva" pitchFamily="66" charset="0"/>
              </a:rPr>
              <a:t>Гульмира</a:t>
            </a:r>
            <a:r>
              <a:rPr lang="ru-RU" b="1" dirty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Monotype Corsiva" pitchFamily="66" charset="0"/>
              </a:rPr>
              <a:t>Нурмановна</a:t>
            </a:r>
            <a:r>
              <a:rPr lang="ru-RU" b="1" dirty="0">
                <a:solidFill>
                  <a:srgbClr val="002060"/>
                </a:solidFill>
                <a:latin typeface="Monotype Corsiva" pitchFamily="66" charset="0"/>
              </a:rPr>
              <a:t> провела библиографический обзор </a:t>
            </a:r>
            <a:r>
              <a:rPr lang="ru-RU" b="1">
                <a:solidFill>
                  <a:srgbClr val="002060"/>
                </a:solidFill>
                <a:latin typeface="Monotype Corsiva" pitchFamily="66" charset="0"/>
              </a:rPr>
              <a:t>книжной </a:t>
            </a:r>
            <a:r>
              <a:rPr lang="ru-RU" b="1" smtClean="0">
                <a:solidFill>
                  <a:srgbClr val="002060"/>
                </a:solidFill>
                <a:latin typeface="Monotype Corsiva" pitchFamily="66" charset="0"/>
              </a:rPr>
              <a:t>выставки  </a:t>
            </a:r>
            <a:r>
              <a:rPr lang="ru-RU" b="1" dirty="0">
                <a:solidFill>
                  <a:srgbClr val="002060"/>
                </a:solidFill>
                <a:latin typeface="Monotype Corsiva" pitchFamily="66" charset="0"/>
              </a:rPr>
              <a:t>«</a:t>
            </a:r>
            <a:r>
              <a:rPr lang="ru-RU" b="1" dirty="0" err="1">
                <a:solidFill>
                  <a:srgbClr val="002060"/>
                </a:solidFill>
                <a:latin typeface="Monotype Corsiva" pitchFamily="66" charset="0"/>
              </a:rPr>
              <a:t>Жаса</a:t>
            </a:r>
            <a:r>
              <a:rPr lang="ru-RU" b="1" dirty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Monotype Corsiva" pitchFamily="66" charset="0"/>
              </a:rPr>
              <a:t>Наурыз</a:t>
            </a:r>
            <a:r>
              <a:rPr lang="ru-RU" b="1" dirty="0">
                <a:solidFill>
                  <a:srgbClr val="002060"/>
                </a:solidFill>
                <a:latin typeface="Monotype Corsiva" pitchFamily="66" charset="0"/>
              </a:rPr>
              <a:t>, </a:t>
            </a:r>
            <a:r>
              <a:rPr lang="kk-KZ" b="1" dirty="0">
                <a:solidFill>
                  <a:srgbClr val="002060"/>
                </a:solidFill>
                <a:latin typeface="Monotype Corsiva" pitchFamily="66" charset="0"/>
              </a:rPr>
              <a:t>дәстүрлі</a:t>
            </a:r>
            <a:r>
              <a:rPr lang="ru-RU" b="1" dirty="0">
                <a:solidFill>
                  <a:srgbClr val="002060"/>
                </a:solidFill>
                <a:latin typeface="Monotype Corsiva" pitchFamily="66" charset="0"/>
              </a:rPr>
              <a:t>!», а так же рассказала о традициях и </a:t>
            </a:r>
            <a:r>
              <a:rPr lang="ru-RU" b="1" dirty="0" smtClean="0">
                <a:solidFill>
                  <a:srgbClr val="002060"/>
                </a:solidFill>
                <a:latin typeface="Monotype Corsiva" pitchFamily="66" charset="0"/>
              </a:rPr>
              <a:t>обычаях </a:t>
            </a:r>
            <a:r>
              <a:rPr lang="ru-RU" b="1" dirty="0">
                <a:solidFill>
                  <a:srgbClr val="002060"/>
                </a:solidFill>
                <a:latin typeface="Monotype Corsiva" pitchFamily="66" charset="0"/>
              </a:rPr>
              <a:t>казахского народа.</a:t>
            </a:r>
          </a:p>
          <a:p>
            <a:pPr algn="just"/>
            <a:r>
              <a:rPr lang="ru-RU" b="1" dirty="0" smtClean="0">
                <a:solidFill>
                  <a:srgbClr val="002060"/>
                </a:solidFill>
                <a:latin typeface="Monotype Corsiva" pitchFamily="66" charset="0"/>
              </a:rPr>
              <a:t>        Апогеем </a:t>
            </a:r>
            <a:r>
              <a:rPr lang="ru-RU" b="1" dirty="0">
                <a:solidFill>
                  <a:srgbClr val="002060"/>
                </a:solidFill>
                <a:latin typeface="Monotype Corsiva" pitchFamily="66" charset="0"/>
              </a:rPr>
              <a:t>праздника стала подача угощений. Гостей угощали традиционными национальными блюдами казахского народа.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937601" y="927884"/>
            <a:ext cx="39645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 KZ" pitchFamily="18" charset="0"/>
                <a:ea typeface="Times New Roman KZ" pitchFamily="18" charset="0"/>
              </a:rPr>
              <a:t>Армысы</a:t>
            </a:r>
            <a:r>
              <a:rPr lang="kk-KZ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 KZ" pitchFamily="18" charset="0"/>
                <a:ea typeface="Times New Roman KZ" pitchFamily="18" charset="0"/>
              </a:rPr>
              <a:t>ң, әз Наурыз!»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 KZ" pitchFamily="18" charset="0"/>
              <a:ea typeface="Times New Roman KZ" pitchFamily="18" charset="0"/>
            </a:endParaRPr>
          </a:p>
        </p:txBody>
      </p:sp>
      <p:pic>
        <p:nvPicPr>
          <p:cNvPr id="3076" name="Picture 4" descr="http://onruh.kz/wp-content/uploads/2017/11/moblogo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1" t="16361" r="72715" b="18761"/>
          <a:stretch/>
        </p:blipFill>
        <p:spPr bwMode="auto">
          <a:xfrm>
            <a:off x="1177370" y="188640"/>
            <a:ext cx="1760231" cy="1103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3489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www.pptgrounds.com/wp-content/uploads/2012/10/Abstract-Wavy-PPT-Slide-1000x7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86"/>
            <a:ext cx="9144000" cy="6839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nekosareva\Desktop\наурыз\20180319_12364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76672"/>
            <a:ext cx="3960440" cy="23762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052" name="Picture 4" descr="C:\Users\nekosareva\Desktop\наурыз\IMG-20180319-WA0047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06"/>
          <a:stretch/>
        </p:blipFill>
        <p:spPr bwMode="auto">
          <a:xfrm>
            <a:off x="5796136" y="185192"/>
            <a:ext cx="2468925" cy="29592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053" name="Picture 5" descr="C:\Users\nekosareva\Desktop\наурыз\IMG-20180320-WA0006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24" b="4877"/>
          <a:stretch/>
        </p:blipFill>
        <p:spPr bwMode="auto">
          <a:xfrm>
            <a:off x="4503076" y="3457545"/>
            <a:ext cx="4183624" cy="28866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nekosareva\Desktop\наурыз\IMG-20180319-WA002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048984"/>
            <a:ext cx="2448272" cy="32643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140120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orientini.com/1/images/bgg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74" y="-5790"/>
            <a:ext cx="9125926" cy="6863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nekosareva\Desktop\наурыз\IMG-20180319-WA004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537537"/>
            <a:ext cx="4332852" cy="57771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28" name="Picture 4" descr="C:\Users\nekosareva\Desktop\наурыз\IMG-20180320-WA0005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4048" y="537536"/>
            <a:ext cx="3855284" cy="28914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29" name="Picture 5" descr="C:\Users\nekosareva\Desktop\наурыз\IMG-20180320-WA0011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4048" y="3626502"/>
            <a:ext cx="3855284" cy="28914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067005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hifreevideos.com/images/original/Edges-Rainbow-Background-Wallpaper-PowerPoint-Presentations-847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604"/>
            <a:ext cx="9137861" cy="6853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nekosareva\Desktop\наурыз\20180319_12365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764704"/>
            <a:ext cx="4032448" cy="24194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chemeClr val="tx2"/>
            </a:solidFill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4099" name="Picture 3" descr="C:\Users\nekosareva\Desktop\наурыз\20180319_12375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663893"/>
            <a:ext cx="4200466" cy="25202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chemeClr val="tx2"/>
            </a:solidFill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4100" name="Picture 4" descr="C:\Users\nekosareva\Desktop\наурыз\IMG-20180319-WA003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201" y="3356992"/>
            <a:ext cx="2453133" cy="32708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chemeClr val="tx2"/>
            </a:solidFill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4101" name="Picture 5" descr="C:\Users\nekosareva\Desktop\наурыз\IMG-20180319-WA005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356992"/>
            <a:ext cx="2453134" cy="32708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chemeClr val="tx2"/>
            </a:solidFill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438940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33</Words>
  <Application>Microsoft Office PowerPoint</Application>
  <PresentationFormat>Экран (4:3)</PresentationFormat>
  <Paragraphs>5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Косарева Наталья Евгеньевна</dc:creator>
  <cp:lastModifiedBy>Косарева Наталья Евгеньевна</cp:lastModifiedBy>
  <cp:revision>6</cp:revision>
  <dcterms:created xsi:type="dcterms:W3CDTF">2018-03-20T04:49:05Z</dcterms:created>
  <dcterms:modified xsi:type="dcterms:W3CDTF">2018-03-20T10:13:27Z</dcterms:modified>
</cp:coreProperties>
</file>